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7" r:id="rId3"/>
  </p:sldMasterIdLst>
  <p:notesMasterIdLst>
    <p:notesMasterId r:id="rId18"/>
  </p:notesMasterIdLst>
  <p:sldIdLst>
    <p:sldId id="256" r:id="rId4"/>
    <p:sldId id="258" r:id="rId5"/>
    <p:sldId id="257" r:id="rId6"/>
    <p:sldId id="260" r:id="rId7"/>
    <p:sldId id="290" r:id="rId8"/>
    <p:sldId id="268" r:id="rId9"/>
    <p:sldId id="291" r:id="rId10"/>
    <p:sldId id="270" r:id="rId11"/>
    <p:sldId id="271" r:id="rId12"/>
    <p:sldId id="273" r:id="rId13"/>
    <p:sldId id="274" r:id="rId14"/>
    <p:sldId id="275" r:id="rId15"/>
    <p:sldId id="263" r:id="rId16"/>
    <p:sldId id="292" r:id="rId1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1533D-AD19-4998-9835-310F65AD39D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A1455F60-248A-435E-9873-25A8DF60B0E2}">
      <dgm:prSet phldrT="[ข้อความ]" custT="1"/>
      <dgm:spPr/>
      <dgm:t>
        <a:bodyPr/>
        <a:lstStyle/>
        <a:p>
          <a:r>
            <a:rPr lang="th-TH" sz="4000" dirty="0" smtClean="0">
              <a:latin typeface="TH SarabunIT๙" panose="020B0500040200020003" pitchFamily="34" charset="-34"/>
              <a:cs typeface="TH SarabunIT๙" panose="020B0500040200020003" pitchFamily="34" charset="-34"/>
            </a:rPr>
            <a:t>การพิจารณาอนุมัติ อนุญาต</a:t>
          </a:r>
          <a:endParaRPr lang="th-TH" sz="4000" dirty="0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F40E38C8-4A73-4346-9717-DD9317FE3844}" type="parTrans" cxnId="{CEE2F532-77A0-4274-A93A-0BCB46C8CA5C}">
      <dgm:prSet/>
      <dgm:spPr/>
      <dgm:t>
        <a:bodyPr/>
        <a:lstStyle/>
        <a:p>
          <a:endParaRPr lang="th-TH"/>
        </a:p>
      </dgm:t>
    </dgm:pt>
    <dgm:pt modelId="{A85CF685-D59A-4E0A-B89A-04582FB7F30E}" type="sibTrans" cxnId="{CEE2F532-77A0-4274-A93A-0BCB46C8CA5C}">
      <dgm:prSet/>
      <dgm:spPr/>
      <dgm:t>
        <a:bodyPr/>
        <a:lstStyle/>
        <a:p>
          <a:endParaRPr lang="th-TH"/>
        </a:p>
      </dgm:t>
    </dgm:pt>
    <dgm:pt modelId="{1DAF9305-77DF-450E-B9DE-A0E8E109A2EC}">
      <dgm:prSet phldrT="[ข้อความ]" custT="1"/>
      <dgm:spPr/>
      <dgm:t>
        <a:bodyPr/>
        <a:lstStyle/>
        <a:p>
          <a:r>
            <a:rPr lang="th-TH" sz="4000" b="0" dirty="0" smtClean="0">
              <a:latin typeface="TH SarabunIT๙" panose="020B0500040200020003" pitchFamily="34" charset="-34"/>
              <a:cs typeface="TH SarabunIT๙" panose="020B0500040200020003" pitchFamily="34" charset="-34"/>
            </a:rPr>
            <a:t>การใช้ตำแหน่งหน้าที่ราชการ</a:t>
          </a:r>
          <a:endParaRPr lang="th-TH" sz="4000" b="0" dirty="0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FB45FA8D-933B-4045-9CAF-361BC8704492}" type="parTrans" cxnId="{B347C8A4-D7D1-431C-A986-6974ECF27620}">
      <dgm:prSet/>
      <dgm:spPr/>
      <dgm:t>
        <a:bodyPr/>
        <a:lstStyle/>
        <a:p>
          <a:endParaRPr lang="th-TH"/>
        </a:p>
      </dgm:t>
    </dgm:pt>
    <dgm:pt modelId="{B64AFE13-060B-403C-9B61-71F8AAA09F6C}" type="sibTrans" cxnId="{B347C8A4-D7D1-431C-A986-6974ECF27620}">
      <dgm:prSet/>
      <dgm:spPr/>
      <dgm:t>
        <a:bodyPr/>
        <a:lstStyle/>
        <a:p>
          <a:endParaRPr lang="th-TH"/>
        </a:p>
      </dgm:t>
    </dgm:pt>
    <dgm:pt modelId="{9D42375F-70D6-4FB2-8B63-471E9F8EE644}">
      <dgm:prSet phldrT="[ข้อความ]" custT="1"/>
      <dgm:spPr>
        <a:solidFill>
          <a:srgbClr val="FF0000"/>
        </a:solidFill>
      </dgm:spPr>
      <dgm:t>
        <a:bodyPr/>
        <a:lstStyle/>
        <a:p>
          <a:r>
            <a:rPr lang="th-TH" sz="4000" dirty="0" smtClean="0">
              <a:latin typeface="TH SarabunIT๙" panose="020B0500040200020003" pitchFamily="34" charset="-34"/>
              <a:cs typeface="TH SarabunIT๙" panose="020B0500040200020003" pitchFamily="34" charset="-34"/>
            </a:rPr>
            <a:t>การใช้จ่ายงบประมาณและทรัพยากรของรัฐ</a:t>
          </a:r>
          <a:endParaRPr lang="th-TH" sz="4000" dirty="0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78FFC949-DBDF-4B2A-966B-D089BAE57157}" type="parTrans" cxnId="{653170A9-3961-42C6-A4B5-43ACDA6FAB74}">
      <dgm:prSet/>
      <dgm:spPr/>
      <dgm:t>
        <a:bodyPr/>
        <a:lstStyle/>
        <a:p>
          <a:endParaRPr lang="th-TH"/>
        </a:p>
      </dgm:t>
    </dgm:pt>
    <dgm:pt modelId="{DA9E9D01-84C5-48BB-9F45-50D7533B1CB4}" type="sibTrans" cxnId="{653170A9-3961-42C6-A4B5-43ACDA6FAB74}">
      <dgm:prSet/>
      <dgm:spPr/>
      <dgm:t>
        <a:bodyPr/>
        <a:lstStyle/>
        <a:p>
          <a:endParaRPr lang="th-TH"/>
        </a:p>
      </dgm:t>
    </dgm:pt>
    <dgm:pt modelId="{D046E514-493B-4685-B50A-72A5F2A35D8D}" type="pres">
      <dgm:prSet presAssocID="{93D1533D-AD19-4998-9835-310F65AD39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22FDD8-1A27-4183-8C55-315FC6AE98E9}" type="pres">
      <dgm:prSet presAssocID="{A1455F60-248A-435E-9873-25A8DF60B0E2}" presName="parentLin" presStyleCnt="0"/>
      <dgm:spPr/>
    </dgm:pt>
    <dgm:pt modelId="{A426D702-88DD-4CC6-9492-6E5C5BFB42AC}" type="pres">
      <dgm:prSet presAssocID="{A1455F60-248A-435E-9873-25A8DF60B0E2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3A84FCFD-CCF0-4968-828C-3D2F4E73B760}" type="pres">
      <dgm:prSet presAssocID="{A1455F60-248A-435E-9873-25A8DF60B0E2}" presName="parentText" presStyleLbl="node1" presStyleIdx="0" presStyleCnt="3" custScaleX="13450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4910AB3-8A74-44A2-A0C9-E6DFBD2A8C49}" type="pres">
      <dgm:prSet presAssocID="{A1455F60-248A-435E-9873-25A8DF60B0E2}" presName="negativeSpace" presStyleCnt="0"/>
      <dgm:spPr/>
    </dgm:pt>
    <dgm:pt modelId="{8D4372F9-CF0D-4558-AD1B-D3AA1ED37C47}" type="pres">
      <dgm:prSet presAssocID="{A1455F60-248A-435E-9873-25A8DF60B0E2}" presName="childText" presStyleLbl="conFgAcc1" presStyleIdx="0" presStyleCnt="3" custLinFactNeighborX="-2778" custLinFactNeighborY="75595">
        <dgm:presLayoutVars>
          <dgm:bulletEnabled val="1"/>
        </dgm:presLayoutVars>
      </dgm:prSet>
      <dgm:spPr/>
    </dgm:pt>
    <dgm:pt modelId="{3627C9C4-93B9-4B27-988C-5DF89204E1EC}" type="pres">
      <dgm:prSet presAssocID="{A85CF685-D59A-4E0A-B89A-04582FB7F30E}" presName="spaceBetweenRectangles" presStyleCnt="0"/>
      <dgm:spPr/>
    </dgm:pt>
    <dgm:pt modelId="{4B8BD2DD-A299-476E-8088-262357EA96D7}" type="pres">
      <dgm:prSet presAssocID="{1DAF9305-77DF-450E-B9DE-A0E8E109A2EC}" presName="parentLin" presStyleCnt="0"/>
      <dgm:spPr/>
    </dgm:pt>
    <dgm:pt modelId="{3A4CCD37-1AED-4EE3-9908-63FF9A2461E1}" type="pres">
      <dgm:prSet presAssocID="{1DAF9305-77DF-450E-B9DE-A0E8E109A2EC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19DD0BD7-4815-4DF4-86A8-1C3A2650B9E2}" type="pres">
      <dgm:prSet presAssocID="{1DAF9305-77DF-450E-B9DE-A0E8E109A2EC}" presName="parentText" presStyleLbl="node1" presStyleIdx="1" presStyleCnt="3" custScaleX="12726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3AA5FD-4106-4F19-90E9-6323A3DC346B}" type="pres">
      <dgm:prSet presAssocID="{1DAF9305-77DF-450E-B9DE-A0E8E109A2EC}" presName="negativeSpace" presStyleCnt="0"/>
      <dgm:spPr/>
    </dgm:pt>
    <dgm:pt modelId="{854C9B03-459C-4C07-8674-217535A7B311}" type="pres">
      <dgm:prSet presAssocID="{1DAF9305-77DF-450E-B9DE-A0E8E109A2EC}" presName="childText" presStyleLbl="conFgAcc1" presStyleIdx="1" presStyleCnt="3">
        <dgm:presLayoutVars>
          <dgm:bulletEnabled val="1"/>
        </dgm:presLayoutVars>
      </dgm:prSet>
      <dgm:spPr/>
    </dgm:pt>
    <dgm:pt modelId="{E11B1779-9C5D-4AC0-8F12-47A50A609391}" type="pres">
      <dgm:prSet presAssocID="{B64AFE13-060B-403C-9B61-71F8AAA09F6C}" presName="spaceBetweenRectangles" presStyleCnt="0"/>
      <dgm:spPr/>
    </dgm:pt>
    <dgm:pt modelId="{A97664E0-2223-4CCF-9259-067FF1C8E306}" type="pres">
      <dgm:prSet presAssocID="{9D42375F-70D6-4FB2-8B63-471E9F8EE644}" presName="parentLin" presStyleCnt="0"/>
      <dgm:spPr/>
    </dgm:pt>
    <dgm:pt modelId="{58503A2A-0988-48DB-BCFE-441DB3FF955C}" type="pres">
      <dgm:prSet presAssocID="{9D42375F-70D6-4FB2-8B63-471E9F8EE644}" presName="parentLeftMargin" presStyleLbl="node1" presStyleIdx="1" presStyleCnt="3"/>
      <dgm:spPr/>
      <dgm:t>
        <a:bodyPr/>
        <a:lstStyle/>
        <a:p>
          <a:endParaRPr lang="th-TH"/>
        </a:p>
      </dgm:t>
    </dgm:pt>
    <dgm:pt modelId="{5A719725-7B96-4C28-873D-5145268035DF}" type="pres">
      <dgm:prSet presAssocID="{9D42375F-70D6-4FB2-8B63-471E9F8EE6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B5F3713-9647-47CF-9C21-AADC56624ED6}" type="pres">
      <dgm:prSet presAssocID="{9D42375F-70D6-4FB2-8B63-471E9F8EE644}" presName="negativeSpace" presStyleCnt="0"/>
      <dgm:spPr/>
    </dgm:pt>
    <dgm:pt modelId="{9745D39C-E48B-4FF6-A36A-3AB5EA442983}" type="pres">
      <dgm:prSet presAssocID="{9D42375F-70D6-4FB2-8B63-471E9F8EE6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802439-8B3A-4C4D-870F-52734DB8B9B8}" type="presOf" srcId="{A1455F60-248A-435E-9873-25A8DF60B0E2}" destId="{A426D702-88DD-4CC6-9492-6E5C5BFB42AC}" srcOrd="0" destOrd="0" presId="urn:microsoft.com/office/officeart/2005/8/layout/list1"/>
    <dgm:cxn modelId="{CCE82207-8AB8-40F0-A2DC-3F5610E3401A}" type="presOf" srcId="{1DAF9305-77DF-450E-B9DE-A0E8E109A2EC}" destId="{19DD0BD7-4815-4DF4-86A8-1C3A2650B9E2}" srcOrd="1" destOrd="0" presId="urn:microsoft.com/office/officeart/2005/8/layout/list1"/>
    <dgm:cxn modelId="{C9E83515-3BCF-4B1B-96BE-505D49051482}" type="presOf" srcId="{A1455F60-248A-435E-9873-25A8DF60B0E2}" destId="{3A84FCFD-CCF0-4968-828C-3D2F4E73B760}" srcOrd="1" destOrd="0" presId="urn:microsoft.com/office/officeart/2005/8/layout/list1"/>
    <dgm:cxn modelId="{CEE2F532-77A0-4274-A93A-0BCB46C8CA5C}" srcId="{93D1533D-AD19-4998-9835-310F65AD39D1}" destId="{A1455F60-248A-435E-9873-25A8DF60B0E2}" srcOrd="0" destOrd="0" parTransId="{F40E38C8-4A73-4346-9717-DD9317FE3844}" sibTransId="{A85CF685-D59A-4E0A-B89A-04582FB7F30E}"/>
    <dgm:cxn modelId="{653170A9-3961-42C6-A4B5-43ACDA6FAB74}" srcId="{93D1533D-AD19-4998-9835-310F65AD39D1}" destId="{9D42375F-70D6-4FB2-8B63-471E9F8EE644}" srcOrd="2" destOrd="0" parTransId="{78FFC949-DBDF-4B2A-966B-D089BAE57157}" sibTransId="{DA9E9D01-84C5-48BB-9F45-50D7533B1CB4}"/>
    <dgm:cxn modelId="{0605E173-F3FD-47D6-88A8-EEB4E43CCD83}" type="presOf" srcId="{1DAF9305-77DF-450E-B9DE-A0E8E109A2EC}" destId="{3A4CCD37-1AED-4EE3-9908-63FF9A2461E1}" srcOrd="0" destOrd="0" presId="urn:microsoft.com/office/officeart/2005/8/layout/list1"/>
    <dgm:cxn modelId="{788A9606-63F2-40A3-9849-8387E77DA4E2}" type="presOf" srcId="{9D42375F-70D6-4FB2-8B63-471E9F8EE644}" destId="{5A719725-7B96-4C28-873D-5145268035DF}" srcOrd="1" destOrd="0" presId="urn:microsoft.com/office/officeart/2005/8/layout/list1"/>
    <dgm:cxn modelId="{CDB0FDB6-DA34-4965-A7BE-3CA83CB6572C}" type="presOf" srcId="{9D42375F-70D6-4FB2-8B63-471E9F8EE644}" destId="{58503A2A-0988-48DB-BCFE-441DB3FF955C}" srcOrd="0" destOrd="0" presId="urn:microsoft.com/office/officeart/2005/8/layout/list1"/>
    <dgm:cxn modelId="{8DDFEF3B-3582-434F-AB56-2EBA8F1ED881}" type="presOf" srcId="{93D1533D-AD19-4998-9835-310F65AD39D1}" destId="{D046E514-493B-4685-B50A-72A5F2A35D8D}" srcOrd="0" destOrd="0" presId="urn:microsoft.com/office/officeart/2005/8/layout/list1"/>
    <dgm:cxn modelId="{B347C8A4-D7D1-431C-A986-6974ECF27620}" srcId="{93D1533D-AD19-4998-9835-310F65AD39D1}" destId="{1DAF9305-77DF-450E-B9DE-A0E8E109A2EC}" srcOrd="1" destOrd="0" parTransId="{FB45FA8D-933B-4045-9CAF-361BC8704492}" sibTransId="{B64AFE13-060B-403C-9B61-71F8AAA09F6C}"/>
    <dgm:cxn modelId="{867EA48F-7C8C-44E0-B0BF-40D90B467456}" type="presParOf" srcId="{D046E514-493B-4685-B50A-72A5F2A35D8D}" destId="{AC22FDD8-1A27-4183-8C55-315FC6AE98E9}" srcOrd="0" destOrd="0" presId="urn:microsoft.com/office/officeart/2005/8/layout/list1"/>
    <dgm:cxn modelId="{37B74DA1-A02D-40BD-95AC-BDC18FE8892A}" type="presParOf" srcId="{AC22FDD8-1A27-4183-8C55-315FC6AE98E9}" destId="{A426D702-88DD-4CC6-9492-6E5C5BFB42AC}" srcOrd="0" destOrd="0" presId="urn:microsoft.com/office/officeart/2005/8/layout/list1"/>
    <dgm:cxn modelId="{E15924AE-D8F5-4430-BF30-DC0318FBCD8D}" type="presParOf" srcId="{AC22FDD8-1A27-4183-8C55-315FC6AE98E9}" destId="{3A84FCFD-CCF0-4968-828C-3D2F4E73B760}" srcOrd="1" destOrd="0" presId="urn:microsoft.com/office/officeart/2005/8/layout/list1"/>
    <dgm:cxn modelId="{1F71591C-8357-454D-A6B4-7CF41F763532}" type="presParOf" srcId="{D046E514-493B-4685-B50A-72A5F2A35D8D}" destId="{24910AB3-8A74-44A2-A0C9-E6DFBD2A8C49}" srcOrd="1" destOrd="0" presId="urn:microsoft.com/office/officeart/2005/8/layout/list1"/>
    <dgm:cxn modelId="{AE2B3C24-2C3D-4C7E-BC52-D13CDD6B64E4}" type="presParOf" srcId="{D046E514-493B-4685-B50A-72A5F2A35D8D}" destId="{8D4372F9-CF0D-4558-AD1B-D3AA1ED37C47}" srcOrd="2" destOrd="0" presId="urn:microsoft.com/office/officeart/2005/8/layout/list1"/>
    <dgm:cxn modelId="{4BB46DE6-2C23-4F66-957C-144719A3781D}" type="presParOf" srcId="{D046E514-493B-4685-B50A-72A5F2A35D8D}" destId="{3627C9C4-93B9-4B27-988C-5DF89204E1EC}" srcOrd="3" destOrd="0" presId="urn:microsoft.com/office/officeart/2005/8/layout/list1"/>
    <dgm:cxn modelId="{C17E8375-7184-44F5-951E-C43F9D6BC8B1}" type="presParOf" srcId="{D046E514-493B-4685-B50A-72A5F2A35D8D}" destId="{4B8BD2DD-A299-476E-8088-262357EA96D7}" srcOrd="4" destOrd="0" presId="urn:microsoft.com/office/officeart/2005/8/layout/list1"/>
    <dgm:cxn modelId="{7D5C7F31-0E16-46A7-B7FA-5050D4C84878}" type="presParOf" srcId="{4B8BD2DD-A299-476E-8088-262357EA96D7}" destId="{3A4CCD37-1AED-4EE3-9908-63FF9A2461E1}" srcOrd="0" destOrd="0" presId="urn:microsoft.com/office/officeart/2005/8/layout/list1"/>
    <dgm:cxn modelId="{A958B095-2152-48FB-9089-07304371B40D}" type="presParOf" srcId="{4B8BD2DD-A299-476E-8088-262357EA96D7}" destId="{19DD0BD7-4815-4DF4-86A8-1C3A2650B9E2}" srcOrd="1" destOrd="0" presId="urn:microsoft.com/office/officeart/2005/8/layout/list1"/>
    <dgm:cxn modelId="{4E2EFAE9-4861-4275-B9A5-77D0FF61D109}" type="presParOf" srcId="{D046E514-493B-4685-B50A-72A5F2A35D8D}" destId="{573AA5FD-4106-4F19-90E9-6323A3DC346B}" srcOrd="5" destOrd="0" presId="urn:microsoft.com/office/officeart/2005/8/layout/list1"/>
    <dgm:cxn modelId="{DA33AD3A-65E2-4275-8295-CC7F6EAB9447}" type="presParOf" srcId="{D046E514-493B-4685-B50A-72A5F2A35D8D}" destId="{854C9B03-459C-4C07-8674-217535A7B311}" srcOrd="6" destOrd="0" presId="urn:microsoft.com/office/officeart/2005/8/layout/list1"/>
    <dgm:cxn modelId="{DE9407C9-64E9-4BFF-BC34-72F80603BC49}" type="presParOf" srcId="{D046E514-493B-4685-B50A-72A5F2A35D8D}" destId="{E11B1779-9C5D-4AC0-8F12-47A50A609391}" srcOrd="7" destOrd="0" presId="urn:microsoft.com/office/officeart/2005/8/layout/list1"/>
    <dgm:cxn modelId="{C105B872-E5E8-4F2D-9EC2-4A4EEF932E09}" type="presParOf" srcId="{D046E514-493B-4685-B50A-72A5F2A35D8D}" destId="{A97664E0-2223-4CCF-9259-067FF1C8E306}" srcOrd="8" destOrd="0" presId="urn:microsoft.com/office/officeart/2005/8/layout/list1"/>
    <dgm:cxn modelId="{9E37E5A6-D64C-4403-891F-3054F192CF4D}" type="presParOf" srcId="{A97664E0-2223-4CCF-9259-067FF1C8E306}" destId="{58503A2A-0988-48DB-BCFE-441DB3FF955C}" srcOrd="0" destOrd="0" presId="urn:microsoft.com/office/officeart/2005/8/layout/list1"/>
    <dgm:cxn modelId="{1C63B603-44CE-4CD0-8311-0E42C422BB15}" type="presParOf" srcId="{A97664E0-2223-4CCF-9259-067FF1C8E306}" destId="{5A719725-7B96-4C28-873D-5145268035DF}" srcOrd="1" destOrd="0" presId="urn:microsoft.com/office/officeart/2005/8/layout/list1"/>
    <dgm:cxn modelId="{ECBD3361-83DF-470A-BFF7-563EB0A0C6F6}" type="presParOf" srcId="{D046E514-493B-4685-B50A-72A5F2A35D8D}" destId="{3B5F3713-9647-47CF-9C21-AADC56624ED6}" srcOrd="9" destOrd="0" presId="urn:microsoft.com/office/officeart/2005/8/layout/list1"/>
    <dgm:cxn modelId="{06E80A31-8139-4711-A61B-67963CABDF8B}" type="presParOf" srcId="{D046E514-493B-4685-B50A-72A5F2A35D8D}" destId="{9745D39C-E48B-4FF6-A36A-3AB5EA4429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9C343-AE1B-4F05-A232-7ECBC663AF3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D9E662-1B53-4384-952E-3C8E675EFD5E}">
      <dgm:prSet phldrT="[ข้อความ]" custT="1"/>
      <dgm:spPr/>
      <dgm:t>
        <a:bodyPr/>
        <a:lstStyle/>
        <a:p>
          <a:r>
            <a:rPr lang="th-TH" sz="2000" b="1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endParaRPr lang="en-US" sz="1600" b="1" dirty="0">
            <a:solidFill>
              <a:srgbClr val="00206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4E9726B-00CD-427C-8A6B-6DB0072817D5}" type="parTrans" cxnId="{990A6717-9A8E-4253-887B-F2D5EC80BB33}">
      <dgm:prSet/>
      <dgm:spPr/>
      <dgm:t>
        <a:bodyPr/>
        <a:lstStyle/>
        <a:p>
          <a:endParaRPr lang="en-US"/>
        </a:p>
      </dgm:t>
    </dgm:pt>
    <dgm:pt modelId="{1318A398-D8C3-468E-AE5C-364CD207B56D}" type="sibTrans" cxnId="{990A6717-9A8E-4253-887B-F2D5EC80BB33}">
      <dgm:prSet/>
      <dgm:spPr/>
      <dgm:t>
        <a:bodyPr/>
        <a:lstStyle/>
        <a:p>
          <a:endParaRPr lang="en-US"/>
        </a:p>
      </dgm:t>
    </dgm:pt>
    <dgm:pt modelId="{2508F98C-0914-4EAD-AC2F-F0C7469A3538}">
      <dgm:prSet phldrT="[ข้อความ]" custT="1"/>
      <dgm:spPr/>
      <dgm:t>
        <a:bodyPr/>
        <a:lstStyle/>
        <a:p>
          <a:r>
            <a:rPr lang="th-TH" sz="20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ขั้นตอนการพิจารณาโครงการที่จะได้รับอนุมัติให้จัดชื้อจัดจ้าง</a:t>
          </a:r>
          <a:endParaRPr lang="en-US" sz="2000" b="1" dirty="0">
            <a:solidFill>
              <a:srgbClr val="00206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8BE9639-37C3-49C3-ACC1-4071A93019D1}" type="parTrans" cxnId="{D175CB15-85FD-4060-A638-ED1155D254D8}">
      <dgm:prSet/>
      <dgm:spPr/>
      <dgm:t>
        <a:bodyPr/>
        <a:lstStyle/>
        <a:p>
          <a:endParaRPr lang="en-US"/>
        </a:p>
      </dgm:t>
    </dgm:pt>
    <dgm:pt modelId="{67792003-7D55-482F-81F6-E45F566F261A}" type="sibTrans" cxnId="{D175CB15-85FD-4060-A638-ED1155D254D8}">
      <dgm:prSet/>
      <dgm:spPr/>
      <dgm:t>
        <a:bodyPr/>
        <a:lstStyle/>
        <a:p>
          <a:endParaRPr lang="en-US"/>
        </a:p>
      </dgm:t>
    </dgm:pt>
    <dgm:pt modelId="{3C86C3F9-2E88-4588-9E25-09E8B53A425E}">
      <dgm:prSet phldrT="[ข้อความ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  <a:p>
          <a:r>
            <a: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- </a:t>
          </a:r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หลักเกณฑ์การพิจารณาไม่ชัดเจน ทำให้โครงการต่างๆเช่นไม่ตอบสนองความต้องการของประชาชนหรือแก้ไขปัญหาในพื้นที่อย่างแท้จริง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 การเขียน </a:t>
          </a:r>
          <a:r>
            <a:rPr lang="en-US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TOR </a:t>
          </a:r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หรือข้อกำหนดแบบที่เจาะจงรูปพรรณสัณฐานของสิ่งของที่ต้องการ หรือการจำกัดผู้เข้าแข่งขัน  การกำหนดคุณสมบัติของที่ละเอียด หรือการกำหนดจำนวนหรือประสบการณ์ที่ปรึกษาไว้สูงเกินความจำเป็น การกำหนดเวลาส่งมอบสั้นมาก (</a:t>
          </a:r>
          <a:r>
            <a:rPr lang="th-TH" sz="1800" b="1" dirty="0" err="1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ล๊อคสเปก</a:t>
          </a:r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 การกำหนดราคากลางสูงผิดปกติ โดยเฉพาะราคาที่ได้มาจากการสืบราคาจากท้องตลาด </a:t>
          </a:r>
        </a:p>
        <a:p>
          <a:r>
            <a:rPr lang="th-TH" sz="18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-</a:t>
          </a:r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การสืบราคาไม่ได้ดำเนินการจริงแต่ให้รายที่จะจัดชื้อจัดจ้างเป็นผู้ดำเนินการหาคู่เทียบให้ และมักพบว่าคู่สัญญาและคู่เทียบมักมีความเชื่อมโยงกัน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 มีการแบ่งชื้อแบ่งจ้างเพื่อให้อยู่ในอำนาจของตนเอง</a:t>
          </a:r>
        </a:p>
        <a:p>
          <a:endParaRPr lang="en-US" sz="1600" b="1" dirty="0">
            <a:solidFill>
              <a:srgbClr val="00206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B23CCE7-BC6A-4EF7-80B3-8E0826894591}" type="parTrans" cxnId="{99490B2A-9602-442F-B29B-288E85D515C2}">
      <dgm:prSet/>
      <dgm:spPr/>
      <dgm:t>
        <a:bodyPr/>
        <a:lstStyle/>
        <a:p>
          <a:endParaRPr lang="en-US"/>
        </a:p>
      </dgm:t>
    </dgm:pt>
    <dgm:pt modelId="{4E365959-8135-4BE1-B326-35E4BDF30796}" type="sibTrans" cxnId="{99490B2A-9602-442F-B29B-288E85D515C2}">
      <dgm:prSet/>
      <dgm:spPr/>
      <dgm:t>
        <a:bodyPr/>
        <a:lstStyle/>
        <a:p>
          <a:endParaRPr lang="en-US"/>
        </a:p>
      </dgm:t>
    </dgm:pt>
    <dgm:pt modelId="{6D77A8E4-5B0B-4EE6-929E-3244C2564B67}" type="pres">
      <dgm:prSet presAssocID="{55C9C343-AE1B-4F05-A232-7ECBC663AF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2D7771-B448-4B79-BB96-8ED2883B792D}" type="pres">
      <dgm:prSet presAssocID="{4DD9E662-1B53-4384-952E-3C8E675EFD5E}" presName="thickLine" presStyleLbl="alignNode1" presStyleIdx="0" presStyleCnt="1" custLinFactNeighborX="-3175" custLinFactNeighborY="-234"/>
      <dgm:spPr/>
      <dgm:t>
        <a:bodyPr/>
        <a:lstStyle/>
        <a:p>
          <a:endParaRPr lang="en-US"/>
        </a:p>
      </dgm:t>
    </dgm:pt>
    <dgm:pt modelId="{B34346E0-B5F8-4899-A530-505DF4AC94CF}" type="pres">
      <dgm:prSet presAssocID="{4DD9E662-1B53-4384-952E-3C8E675EFD5E}" presName="horz1" presStyleCnt="0"/>
      <dgm:spPr/>
      <dgm:t>
        <a:bodyPr/>
        <a:lstStyle/>
        <a:p>
          <a:endParaRPr lang="en-US"/>
        </a:p>
      </dgm:t>
    </dgm:pt>
    <dgm:pt modelId="{325E6BF1-0C64-4128-8A35-E7F3093D81B9}" type="pres">
      <dgm:prSet presAssocID="{4DD9E662-1B53-4384-952E-3C8E675EFD5E}" presName="tx1" presStyleLbl="revTx" presStyleIdx="0" presStyleCnt="3" custLinFactNeighborY="-496"/>
      <dgm:spPr/>
      <dgm:t>
        <a:bodyPr/>
        <a:lstStyle/>
        <a:p>
          <a:endParaRPr lang="en-US"/>
        </a:p>
      </dgm:t>
    </dgm:pt>
    <dgm:pt modelId="{FC11CDD4-98C4-4834-B84D-0B7C56BE05C8}" type="pres">
      <dgm:prSet presAssocID="{4DD9E662-1B53-4384-952E-3C8E675EFD5E}" presName="vert1" presStyleCnt="0"/>
      <dgm:spPr/>
      <dgm:t>
        <a:bodyPr/>
        <a:lstStyle/>
        <a:p>
          <a:endParaRPr lang="en-US"/>
        </a:p>
      </dgm:t>
    </dgm:pt>
    <dgm:pt modelId="{FA02E6EB-2034-462C-9465-2DAF0D309EA4}" type="pres">
      <dgm:prSet presAssocID="{2508F98C-0914-4EAD-AC2F-F0C7469A3538}" presName="vertSpace2a" presStyleCnt="0"/>
      <dgm:spPr/>
      <dgm:t>
        <a:bodyPr/>
        <a:lstStyle/>
        <a:p>
          <a:endParaRPr lang="en-US"/>
        </a:p>
      </dgm:t>
    </dgm:pt>
    <dgm:pt modelId="{FBA9C943-46BF-41AF-BB56-F866A53F4D2E}" type="pres">
      <dgm:prSet presAssocID="{2508F98C-0914-4EAD-AC2F-F0C7469A3538}" presName="horz2" presStyleCnt="0"/>
      <dgm:spPr/>
      <dgm:t>
        <a:bodyPr/>
        <a:lstStyle/>
        <a:p>
          <a:endParaRPr lang="en-US"/>
        </a:p>
      </dgm:t>
    </dgm:pt>
    <dgm:pt modelId="{CFE1460B-9CE1-41CA-BC52-C4DFF5110373}" type="pres">
      <dgm:prSet presAssocID="{2508F98C-0914-4EAD-AC2F-F0C7469A3538}" presName="horzSpace2" presStyleCnt="0"/>
      <dgm:spPr/>
      <dgm:t>
        <a:bodyPr/>
        <a:lstStyle/>
        <a:p>
          <a:endParaRPr lang="en-US"/>
        </a:p>
      </dgm:t>
    </dgm:pt>
    <dgm:pt modelId="{6E8CB656-ABAB-46D7-B0EA-D67F1373806C}" type="pres">
      <dgm:prSet presAssocID="{2508F98C-0914-4EAD-AC2F-F0C7469A3538}" presName="tx2" presStyleLbl="revTx" presStyleIdx="1" presStyleCnt="3" custScaleX="121122" custScaleY="89243" custLinFactNeighborX="-16443" custLinFactNeighborY="3676"/>
      <dgm:spPr/>
      <dgm:t>
        <a:bodyPr/>
        <a:lstStyle/>
        <a:p>
          <a:endParaRPr lang="en-US"/>
        </a:p>
      </dgm:t>
    </dgm:pt>
    <dgm:pt modelId="{82E3AD4A-6E88-48BA-9B8E-AE1D7BB6C60D}" type="pres">
      <dgm:prSet presAssocID="{2508F98C-0914-4EAD-AC2F-F0C7469A3538}" presName="vert2" presStyleCnt="0"/>
      <dgm:spPr/>
      <dgm:t>
        <a:bodyPr/>
        <a:lstStyle/>
        <a:p>
          <a:endParaRPr lang="en-US"/>
        </a:p>
      </dgm:t>
    </dgm:pt>
    <dgm:pt modelId="{AC81B89C-F6A3-4DBC-9E7B-B6FEFA35BC7D}" type="pres">
      <dgm:prSet presAssocID="{2508F98C-0914-4EAD-AC2F-F0C7469A3538}" presName="thinLine2b" presStyleLbl="callout" presStyleIdx="0" presStyleCnt="2" custLinFactY="-224945" custLinFactNeighborX="-22544" custLinFactNeighborY="-300000"/>
      <dgm:spPr/>
      <dgm:t>
        <a:bodyPr/>
        <a:lstStyle/>
        <a:p>
          <a:endParaRPr lang="en-US"/>
        </a:p>
      </dgm:t>
    </dgm:pt>
    <dgm:pt modelId="{879476F4-D759-47CC-A90F-FCA554133282}" type="pres">
      <dgm:prSet presAssocID="{2508F98C-0914-4EAD-AC2F-F0C7469A3538}" presName="vertSpace2b" presStyleCnt="0"/>
      <dgm:spPr/>
      <dgm:t>
        <a:bodyPr/>
        <a:lstStyle/>
        <a:p>
          <a:endParaRPr lang="en-US"/>
        </a:p>
      </dgm:t>
    </dgm:pt>
    <dgm:pt modelId="{C9B0A6EF-3C57-49D3-AF54-D9A6B0ED8B04}" type="pres">
      <dgm:prSet presAssocID="{3C86C3F9-2E88-4588-9E25-09E8B53A425E}" presName="horz2" presStyleCnt="0"/>
      <dgm:spPr/>
      <dgm:t>
        <a:bodyPr/>
        <a:lstStyle/>
        <a:p>
          <a:endParaRPr lang="en-US"/>
        </a:p>
      </dgm:t>
    </dgm:pt>
    <dgm:pt modelId="{880BA0D0-E842-4BD9-8D37-EE8601187DE8}" type="pres">
      <dgm:prSet presAssocID="{3C86C3F9-2E88-4588-9E25-09E8B53A425E}" presName="horzSpace2" presStyleCnt="0"/>
      <dgm:spPr/>
      <dgm:t>
        <a:bodyPr/>
        <a:lstStyle/>
        <a:p>
          <a:endParaRPr lang="en-US"/>
        </a:p>
      </dgm:t>
    </dgm:pt>
    <dgm:pt modelId="{5B68DB28-7D93-4667-8466-2C3CFA2D2121}" type="pres">
      <dgm:prSet presAssocID="{3C86C3F9-2E88-4588-9E25-09E8B53A425E}" presName="tx2" presStyleLbl="revTx" presStyleIdx="2" presStyleCnt="3" custScaleX="123703" custScaleY="440805" custLinFactNeighborX="-19838" custLinFactNeighborY="-17142"/>
      <dgm:spPr/>
      <dgm:t>
        <a:bodyPr/>
        <a:lstStyle/>
        <a:p>
          <a:endParaRPr lang="en-US"/>
        </a:p>
      </dgm:t>
    </dgm:pt>
    <dgm:pt modelId="{6EB69790-354F-416C-B1D7-68578E93049A}" type="pres">
      <dgm:prSet presAssocID="{3C86C3F9-2E88-4588-9E25-09E8B53A425E}" presName="vert2" presStyleCnt="0"/>
      <dgm:spPr/>
      <dgm:t>
        <a:bodyPr/>
        <a:lstStyle/>
        <a:p>
          <a:endParaRPr lang="en-US"/>
        </a:p>
      </dgm:t>
    </dgm:pt>
    <dgm:pt modelId="{EBA2A58E-A9CE-41A9-A8EF-C8DEC75B67C9}" type="pres">
      <dgm:prSet presAssocID="{3C86C3F9-2E88-4588-9E25-09E8B53A425E}" presName="thinLine2b" presStyleLbl="callout" presStyleIdx="1" presStyleCnt="2"/>
      <dgm:spPr/>
      <dgm:t>
        <a:bodyPr/>
        <a:lstStyle/>
        <a:p>
          <a:endParaRPr lang="en-US"/>
        </a:p>
      </dgm:t>
    </dgm:pt>
    <dgm:pt modelId="{21A98CB0-2788-43D8-9B27-78CA903AA8A8}" type="pres">
      <dgm:prSet presAssocID="{3C86C3F9-2E88-4588-9E25-09E8B53A425E}" presName="vertSpace2b" presStyleCnt="0"/>
      <dgm:spPr/>
      <dgm:t>
        <a:bodyPr/>
        <a:lstStyle/>
        <a:p>
          <a:endParaRPr lang="en-US"/>
        </a:p>
      </dgm:t>
    </dgm:pt>
  </dgm:ptLst>
  <dgm:cxnLst>
    <dgm:cxn modelId="{D175CB15-85FD-4060-A638-ED1155D254D8}" srcId="{4DD9E662-1B53-4384-952E-3C8E675EFD5E}" destId="{2508F98C-0914-4EAD-AC2F-F0C7469A3538}" srcOrd="0" destOrd="0" parTransId="{48BE9639-37C3-49C3-ACC1-4071A93019D1}" sibTransId="{67792003-7D55-482F-81F6-E45F566F261A}"/>
    <dgm:cxn modelId="{7CA411A2-31EA-4442-B511-1B28CF1AC62C}" type="presOf" srcId="{55C9C343-AE1B-4F05-A232-7ECBC663AF37}" destId="{6D77A8E4-5B0B-4EE6-929E-3244C2564B67}" srcOrd="0" destOrd="0" presId="urn:microsoft.com/office/officeart/2008/layout/LinedList"/>
    <dgm:cxn modelId="{990A6717-9A8E-4253-887B-F2D5EC80BB33}" srcId="{55C9C343-AE1B-4F05-A232-7ECBC663AF37}" destId="{4DD9E662-1B53-4384-952E-3C8E675EFD5E}" srcOrd="0" destOrd="0" parTransId="{94E9726B-00CD-427C-8A6B-6DB0072817D5}" sibTransId="{1318A398-D8C3-468E-AE5C-364CD207B56D}"/>
    <dgm:cxn modelId="{5E4509A5-ADC9-44FE-8898-9845D0412082}" type="presOf" srcId="{2508F98C-0914-4EAD-AC2F-F0C7469A3538}" destId="{6E8CB656-ABAB-46D7-B0EA-D67F1373806C}" srcOrd="0" destOrd="0" presId="urn:microsoft.com/office/officeart/2008/layout/LinedList"/>
    <dgm:cxn modelId="{0DEA21F7-133A-446D-BC24-DEF5FCAC59BB}" type="presOf" srcId="{4DD9E662-1B53-4384-952E-3C8E675EFD5E}" destId="{325E6BF1-0C64-4128-8A35-E7F3093D81B9}" srcOrd="0" destOrd="0" presId="urn:microsoft.com/office/officeart/2008/layout/LinedList"/>
    <dgm:cxn modelId="{99490B2A-9602-442F-B29B-288E85D515C2}" srcId="{4DD9E662-1B53-4384-952E-3C8E675EFD5E}" destId="{3C86C3F9-2E88-4588-9E25-09E8B53A425E}" srcOrd="1" destOrd="0" parTransId="{7B23CCE7-BC6A-4EF7-80B3-8E0826894591}" sibTransId="{4E365959-8135-4BE1-B326-35E4BDF30796}"/>
    <dgm:cxn modelId="{48087F69-44A2-4C02-9437-B0C3BBDADFC7}" type="presOf" srcId="{3C86C3F9-2E88-4588-9E25-09E8B53A425E}" destId="{5B68DB28-7D93-4667-8466-2C3CFA2D2121}" srcOrd="0" destOrd="0" presId="urn:microsoft.com/office/officeart/2008/layout/LinedList"/>
    <dgm:cxn modelId="{CDFBDB1E-4473-47F3-8182-6AE3AD963053}" type="presParOf" srcId="{6D77A8E4-5B0B-4EE6-929E-3244C2564B67}" destId="{4D2D7771-B448-4B79-BB96-8ED2883B792D}" srcOrd="0" destOrd="0" presId="urn:microsoft.com/office/officeart/2008/layout/LinedList"/>
    <dgm:cxn modelId="{8CE93101-1CED-46DF-8A9E-52C2A7E5433B}" type="presParOf" srcId="{6D77A8E4-5B0B-4EE6-929E-3244C2564B67}" destId="{B34346E0-B5F8-4899-A530-505DF4AC94CF}" srcOrd="1" destOrd="0" presId="urn:microsoft.com/office/officeart/2008/layout/LinedList"/>
    <dgm:cxn modelId="{D76CD55D-CFF0-4EF1-988B-814CBE69BFDB}" type="presParOf" srcId="{B34346E0-B5F8-4899-A530-505DF4AC94CF}" destId="{325E6BF1-0C64-4128-8A35-E7F3093D81B9}" srcOrd="0" destOrd="0" presId="urn:microsoft.com/office/officeart/2008/layout/LinedList"/>
    <dgm:cxn modelId="{AFA7465D-2D35-4D4A-8A5E-F5AE21F6E927}" type="presParOf" srcId="{B34346E0-B5F8-4899-A530-505DF4AC94CF}" destId="{FC11CDD4-98C4-4834-B84D-0B7C56BE05C8}" srcOrd="1" destOrd="0" presId="urn:microsoft.com/office/officeart/2008/layout/LinedList"/>
    <dgm:cxn modelId="{2D5847B6-493B-40BF-A0E1-8B4C13A40579}" type="presParOf" srcId="{FC11CDD4-98C4-4834-B84D-0B7C56BE05C8}" destId="{FA02E6EB-2034-462C-9465-2DAF0D309EA4}" srcOrd="0" destOrd="0" presId="urn:microsoft.com/office/officeart/2008/layout/LinedList"/>
    <dgm:cxn modelId="{639FC9AB-ADB3-4927-B4A6-EA9D59924786}" type="presParOf" srcId="{FC11CDD4-98C4-4834-B84D-0B7C56BE05C8}" destId="{FBA9C943-46BF-41AF-BB56-F866A53F4D2E}" srcOrd="1" destOrd="0" presId="urn:microsoft.com/office/officeart/2008/layout/LinedList"/>
    <dgm:cxn modelId="{4F02B485-3161-4690-B18E-326B57E5EA42}" type="presParOf" srcId="{FBA9C943-46BF-41AF-BB56-F866A53F4D2E}" destId="{CFE1460B-9CE1-41CA-BC52-C4DFF5110373}" srcOrd="0" destOrd="0" presId="urn:microsoft.com/office/officeart/2008/layout/LinedList"/>
    <dgm:cxn modelId="{2223BC16-DB52-4063-8D6B-5D42C23C3C10}" type="presParOf" srcId="{FBA9C943-46BF-41AF-BB56-F866A53F4D2E}" destId="{6E8CB656-ABAB-46D7-B0EA-D67F1373806C}" srcOrd="1" destOrd="0" presId="urn:microsoft.com/office/officeart/2008/layout/LinedList"/>
    <dgm:cxn modelId="{51B3CBC7-C0C2-462B-B42C-493077C11F7A}" type="presParOf" srcId="{FBA9C943-46BF-41AF-BB56-F866A53F4D2E}" destId="{82E3AD4A-6E88-48BA-9B8E-AE1D7BB6C60D}" srcOrd="2" destOrd="0" presId="urn:microsoft.com/office/officeart/2008/layout/LinedList"/>
    <dgm:cxn modelId="{B88610A9-41C0-40FC-9AB5-DC7DEEFA2E8D}" type="presParOf" srcId="{FC11CDD4-98C4-4834-B84D-0B7C56BE05C8}" destId="{AC81B89C-F6A3-4DBC-9E7B-B6FEFA35BC7D}" srcOrd="2" destOrd="0" presId="urn:microsoft.com/office/officeart/2008/layout/LinedList"/>
    <dgm:cxn modelId="{84E8CF09-5FDD-4739-B239-BEF78E492600}" type="presParOf" srcId="{FC11CDD4-98C4-4834-B84D-0B7C56BE05C8}" destId="{879476F4-D759-47CC-A90F-FCA554133282}" srcOrd="3" destOrd="0" presId="urn:microsoft.com/office/officeart/2008/layout/LinedList"/>
    <dgm:cxn modelId="{C728AACD-CFE8-4740-AE81-B74DC91C60A6}" type="presParOf" srcId="{FC11CDD4-98C4-4834-B84D-0B7C56BE05C8}" destId="{C9B0A6EF-3C57-49D3-AF54-D9A6B0ED8B04}" srcOrd="4" destOrd="0" presId="urn:microsoft.com/office/officeart/2008/layout/LinedList"/>
    <dgm:cxn modelId="{5FED014E-4673-4C87-A32F-A246504ED991}" type="presParOf" srcId="{C9B0A6EF-3C57-49D3-AF54-D9A6B0ED8B04}" destId="{880BA0D0-E842-4BD9-8D37-EE8601187DE8}" srcOrd="0" destOrd="0" presId="urn:microsoft.com/office/officeart/2008/layout/LinedList"/>
    <dgm:cxn modelId="{A3D0834A-EEE2-49CA-A24C-4C4A825B1B26}" type="presParOf" srcId="{C9B0A6EF-3C57-49D3-AF54-D9A6B0ED8B04}" destId="{5B68DB28-7D93-4667-8466-2C3CFA2D2121}" srcOrd="1" destOrd="0" presId="urn:microsoft.com/office/officeart/2008/layout/LinedList"/>
    <dgm:cxn modelId="{E2F465A2-F7A8-4A4E-B1ED-6715DBF83DC4}" type="presParOf" srcId="{C9B0A6EF-3C57-49D3-AF54-D9A6B0ED8B04}" destId="{6EB69790-354F-416C-B1D7-68578E93049A}" srcOrd="2" destOrd="0" presId="urn:microsoft.com/office/officeart/2008/layout/LinedList"/>
    <dgm:cxn modelId="{7A183C00-E615-42B2-B7A9-75EF0BCE7170}" type="presParOf" srcId="{FC11CDD4-98C4-4834-B84D-0B7C56BE05C8}" destId="{EBA2A58E-A9CE-41A9-A8EF-C8DEC75B67C9}" srcOrd="5" destOrd="0" presId="urn:microsoft.com/office/officeart/2008/layout/LinedList"/>
    <dgm:cxn modelId="{0839637E-7686-4412-8E69-D2823F9CE5C4}" type="presParOf" srcId="{FC11CDD4-98C4-4834-B84D-0B7C56BE05C8}" destId="{21A98CB0-2788-43D8-9B27-78CA903AA8A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C9C343-AE1B-4F05-A232-7ECBC663AF3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D9E662-1B53-4384-952E-3C8E675EFD5E}">
      <dgm:prSet phldrT="[ข้อความ]" custT="1"/>
      <dgm:spPr/>
      <dgm:t>
        <a:bodyPr/>
        <a:lstStyle/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endParaRPr lang="en-US" sz="1800" b="1" dirty="0">
            <a:solidFill>
              <a:srgbClr val="00206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4E9726B-00CD-427C-8A6B-6DB0072817D5}" type="parTrans" cxnId="{990A6717-9A8E-4253-887B-F2D5EC80BB33}">
      <dgm:prSet/>
      <dgm:spPr/>
      <dgm:t>
        <a:bodyPr/>
        <a:lstStyle/>
        <a:p>
          <a:endParaRPr lang="en-US"/>
        </a:p>
      </dgm:t>
    </dgm:pt>
    <dgm:pt modelId="{1318A398-D8C3-468E-AE5C-364CD207B56D}" type="sibTrans" cxnId="{990A6717-9A8E-4253-887B-F2D5EC80BB33}">
      <dgm:prSet/>
      <dgm:spPr/>
      <dgm:t>
        <a:bodyPr/>
        <a:lstStyle/>
        <a:p>
          <a:endParaRPr lang="en-US"/>
        </a:p>
      </dgm:t>
    </dgm:pt>
    <dgm:pt modelId="{2508F98C-0914-4EAD-AC2F-F0C7469A3538}">
      <dgm:prSet phldrT="[ข้อความ]" custT="1"/>
      <dgm:spPr/>
      <dgm:t>
        <a:bodyPr/>
        <a:lstStyle/>
        <a:p>
          <a:r>
            <a:rPr lang="th-TH" sz="20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ขั้นตอนการพิจารณา ตรวจสอบข้อเสนอ</a:t>
          </a:r>
          <a:endParaRPr lang="en-US" sz="2000" b="1" dirty="0">
            <a:solidFill>
              <a:srgbClr val="00206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8BE9639-37C3-49C3-ACC1-4071A93019D1}" type="parTrans" cxnId="{D175CB15-85FD-4060-A638-ED1155D254D8}">
      <dgm:prSet/>
      <dgm:spPr/>
      <dgm:t>
        <a:bodyPr/>
        <a:lstStyle/>
        <a:p>
          <a:endParaRPr lang="en-US"/>
        </a:p>
      </dgm:t>
    </dgm:pt>
    <dgm:pt modelId="{67792003-7D55-482F-81F6-E45F566F261A}" type="sibTrans" cxnId="{D175CB15-85FD-4060-A638-ED1155D254D8}">
      <dgm:prSet/>
      <dgm:spPr/>
      <dgm:t>
        <a:bodyPr/>
        <a:lstStyle/>
        <a:p>
          <a:endParaRPr lang="en-US"/>
        </a:p>
      </dgm:t>
    </dgm:pt>
    <dgm:pt modelId="{3C86C3F9-2E88-4588-9E25-09E8B53A425E}">
      <dgm:prSet phldrT="[ข้อความ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  <a:p>
          <a:r>
            <a: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18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 </a:t>
          </a:r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มีการเผยแพร่ในวงจำกัด เผยแพร่ในระยะเวลา  ที่สั้นเกินไปทำให้ผู้สนใจเข้าเสนอราคา ไม่มีเวลาเพียงพอในการเตรียมข้อเสนอ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-การตรวจสอบคุณสมบัติเบื้องต้น กรณีโครงการที่มีความซับซ้อนสูงจำเป็นต้องมีการตรวจสอบคุณสมบัติเบื้องต้น มีการกำหนดเงื่อนไขคุณสมบัติเบื้องต้นไม่ชัดเจน หรือมีการกำหนดเงื่อนไขที่ไม่เกี่ยวกับการจัดชื้อจัดจ้าง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-การพิจารณาเกณฑ์ที่ไม่ใช่ราคา มักมีจุดอ่อนในการใช้ดุลยพินิจซึ่งจะขึ้นอยู่กับทัศนคติ ประสบการณ์ความซื่อตรงของคณะกรรมการ                                     แต่ละคน</a:t>
          </a:r>
        </a:p>
        <a:p>
          <a:endParaRPr lang="en-US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B23CCE7-BC6A-4EF7-80B3-8E0826894591}" type="parTrans" cxnId="{99490B2A-9602-442F-B29B-288E85D515C2}">
      <dgm:prSet/>
      <dgm:spPr/>
      <dgm:t>
        <a:bodyPr/>
        <a:lstStyle/>
        <a:p>
          <a:endParaRPr lang="en-US"/>
        </a:p>
      </dgm:t>
    </dgm:pt>
    <dgm:pt modelId="{4E365959-8135-4BE1-B326-35E4BDF30796}" type="sibTrans" cxnId="{99490B2A-9602-442F-B29B-288E85D515C2}">
      <dgm:prSet/>
      <dgm:spPr/>
      <dgm:t>
        <a:bodyPr/>
        <a:lstStyle/>
        <a:p>
          <a:endParaRPr lang="en-US"/>
        </a:p>
      </dgm:t>
    </dgm:pt>
    <dgm:pt modelId="{6D77A8E4-5B0B-4EE6-929E-3244C2564B67}" type="pres">
      <dgm:prSet presAssocID="{55C9C343-AE1B-4F05-A232-7ECBC663AF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2D7771-B448-4B79-BB96-8ED2883B792D}" type="pres">
      <dgm:prSet presAssocID="{4DD9E662-1B53-4384-952E-3C8E675EFD5E}" presName="thickLine" presStyleLbl="alignNode1" presStyleIdx="0" presStyleCnt="1"/>
      <dgm:spPr/>
    </dgm:pt>
    <dgm:pt modelId="{B34346E0-B5F8-4899-A530-505DF4AC94CF}" type="pres">
      <dgm:prSet presAssocID="{4DD9E662-1B53-4384-952E-3C8E675EFD5E}" presName="horz1" presStyleCnt="0"/>
      <dgm:spPr/>
    </dgm:pt>
    <dgm:pt modelId="{325E6BF1-0C64-4128-8A35-E7F3093D81B9}" type="pres">
      <dgm:prSet presAssocID="{4DD9E662-1B53-4384-952E-3C8E675EFD5E}" presName="tx1" presStyleLbl="revTx" presStyleIdx="0" presStyleCnt="3" custLinFactNeighborY="-496"/>
      <dgm:spPr/>
      <dgm:t>
        <a:bodyPr/>
        <a:lstStyle/>
        <a:p>
          <a:endParaRPr lang="en-US"/>
        </a:p>
      </dgm:t>
    </dgm:pt>
    <dgm:pt modelId="{FC11CDD4-98C4-4834-B84D-0B7C56BE05C8}" type="pres">
      <dgm:prSet presAssocID="{4DD9E662-1B53-4384-952E-3C8E675EFD5E}" presName="vert1" presStyleCnt="0"/>
      <dgm:spPr/>
    </dgm:pt>
    <dgm:pt modelId="{FA02E6EB-2034-462C-9465-2DAF0D309EA4}" type="pres">
      <dgm:prSet presAssocID="{2508F98C-0914-4EAD-AC2F-F0C7469A3538}" presName="vertSpace2a" presStyleCnt="0"/>
      <dgm:spPr/>
    </dgm:pt>
    <dgm:pt modelId="{FBA9C943-46BF-41AF-BB56-F866A53F4D2E}" type="pres">
      <dgm:prSet presAssocID="{2508F98C-0914-4EAD-AC2F-F0C7469A3538}" presName="horz2" presStyleCnt="0"/>
      <dgm:spPr/>
    </dgm:pt>
    <dgm:pt modelId="{CFE1460B-9CE1-41CA-BC52-C4DFF5110373}" type="pres">
      <dgm:prSet presAssocID="{2508F98C-0914-4EAD-AC2F-F0C7469A3538}" presName="horzSpace2" presStyleCnt="0"/>
      <dgm:spPr/>
    </dgm:pt>
    <dgm:pt modelId="{6E8CB656-ABAB-46D7-B0EA-D67F1373806C}" type="pres">
      <dgm:prSet presAssocID="{2508F98C-0914-4EAD-AC2F-F0C7469A3538}" presName="tx2" presStyleLbl="revTx" presStyleIdx="1" presStyleCnt="3" custLinFactNeighborX="-15562"/>
      <dgm:spPr/>
      <dgm:t>
        <a:bodyPr/>
        <a:lstStyle/>
        <a:p>
          <a:endParaRPr lang="en-US"/>
        </a:p>
      </dgm:t>
    </dgm:pt>
    <dgm:pt modelId="{82E3AD4A-6E88-48BA-9B8E-AE1D7BB6C60D}" type="pres">
      <dgm:prSet presAssocID="{2508F98C-0914-4EAD-AC2F-F0C7469A3538}" presName="vert2" presStyleCnt="0"/>
      <dgm:spPr/>
    </dgm:pt>
    <dgm:pt modelId="{AC81B89C-F6A3-4DBC-9E7B-B6FEFA35BC7D}" type="pres">
      <dgm:prSet presAssocID="{2508F98C-0914-4EAD-AC2F-F0C7469A3538}" presName="thinLine2b" presStyleLbl="callout" presStyleIdx="0" presStyleCnt="2" custLinFactY="-400000" custLinFactNeighborX="-23162" custLinFactNeighborY="-440945"/>
      <dgm:spPr/>
    </dgm:pt>
    <dgm:pt modelId="{879476F4-D759-47CC-A90F-FCA554133282}" type="pres">
      <dgm:prSet presAssocID="{2508F98C-0914-4EAD-AC2F-F0C7469A3538}" presName="vertSpace2b" presStyleCnt="0"/>
      <dgm:spPr/>
    </dgm:pt>
    <dgm:pt modelId="{C9B0A6EF-3C57-49D3-AF54-D9A6B0ED8B04}" type="pres">
      <dgm:prSet presAssocID="{3C86C3F9-2E88-4588-9E25-09E8B53A425E}" presName="horz2" presStyleCnt="0"/>
      <dgm:spPr/>
    </dgm:pt>
    <dgm:pt modelId="{880BA0D0-E842-4BD9-8D37-EE8601187DE8}" type="pres">
      <dgm:prSet presAssocID="{3C86C3F9-2E88-4588-9E25-09E8B53A425E}" presName="horzSpace2" presStyleCnt="0"/>
      <dgm:spPr/>
    </dgm:pt>
    <dgm:pt modelId="{5B68DB28-7D93-4667-8466-2C3CFA2D2121}" type="pres">
      <dgm:prSet presAssocID="{3C86C3F9-2E88-4588-9E25-09E8B53A425E}" presName="tx2" presStyleLbl="revTx" presStyleIdx="2" presStyleCnt="3" custScaleX="123703" custScaleY="399680" custLinFactNeighborX="-19787" custLinFactNeighborY="-24622"/>
      <dgm:spPr/>
      <dgm:t>
        <a:bodyPr/>
        <a:lstStyle/>
        <a:p>
          <a:endParaRPr lang="en-US"/>
        </a:p>
      </dgm:t>
    </dgm:pt>
    <dgm:pt modelId="{6EB69790-354F-416C-B1D7-68578E93049A}" type="pres">
      <dgm:prSet presAssocID="{3C86C3F9-2E88-4588-9E25-09E8B53A425E}" presName="vert2" presStyleCnt="0"/>
      <dgm:spPr/>
    </dgm:pt>
    <dgm:pt modelId="{EBA2A58E-A9CE-41A9-A8EF-C8DEC75B67C9}" type="pres">
      <dgm:prSet presAssocID="{3C86C3F9-2E88-4588-9E25-09E8B53A425E}" presName="thinLine2b" presStyleLbl="callout" presStyleIdx="1" presStyleCnt="2"/>
      <dgm:spPr/>
    </dgm:pt>
    <dgm:pt modelId="{21A98CB0-2788-43D8-9B27-78CA903AA8A8}" type="pres">
      <dgm:prSet presAssocID="{3C86C3F9-2E88-4588-9E25-09E8B53A425E}" presName="vertSpace2b" presStyleCnt="0"/>
      <dgm:spPr/>
    </dgm:pt>
  </dgm:ptLst>
  <dgm:cxnLst>
    <dgm:cxn modelId="{32F52EF4-AA5F-4A6D-99E9-19A036450BEB}" type="presOf" srcId="{4DD9E662-1B53-4384-952E-3C8E675EFD5E}" destId="{325E6BF1-0C64-4128-8A35-E7F3093D81B9}" srcOrd="0" destOrd="0" presId="urn:microsoft.com/office/officeart/2008/layout/LinedList"/>
    <dgm:cxn modelId="{D175CB15-85FD-4060-A638-ED1155D254D8}" srcId="{4DD9E662-1B53-4384-952E-3C8E675EFD5E}" destId="{2508F98C-0914-4EAD-AC2F-F0C7469A3538}" srcOrd="0" destOrd="0" parTransId="{48BE9639-37C3-49C3-ACC1-4071A93019D1}" sibTransId="{67792003-7D55-482F-81F6-E45F566F261A}"/>
    <dgm:cxn modelId="{818A196A-7DC1-428E-B52B-A339815029FD}" type="presOf" srcId="{55C9C343-AE1B-4F05-A232-7ECBC663AF37}" destId="{6D77A8E4-5B0B-4EE6-929E-3244C2564B67}" srcOrd="0" destOrd="0" presId="urn:microsoft.com/office/officeart/2008/layout/LinedList"/>
    <dgm:cxn modelId="{990A6717-9A8E-4253-887B-F2D5EC80BB33}" srcId="{55C9C343-AE1B-4F05-A232-7ECBC663AF37}" destId="{4DD9E662-1B53-4384-952E-3C8E675EFD5E}" srcOrd="0" destOrd="0" parTransId="{94E9726B-00CD-427C-8A6B-6DB0072817D5}" sibTransId="{1318A398-D8C3-468E-AE5C-364CD207B56D}"/>
    <dgm:cxn modelId="{26D024A8-B2B3-440E-B9C9-5592FEAC8580}" type="presOf" srcId="{2508F98C-0914-4EAD-AC2F-F0C7469A3538}" destId="{6E8CB656-ABAB-46D7-B0EA-D67F1373806C}" srcOrd="0" destOrd="0" presId="urn:microsoft.com/office/officeart/2008/layout/LinedList"/>
    <dgm:cxn modelId="{126A3877-5158-4811-B57B-0E6DB2653555}" type="presOf" srcId="{3C86C3F9-2E88-4588-9E25-09E8B53A425E}" destId="{5B68DB28-7D93-4667-8466-2C3CFA2D2121}" srcOrd="0" destOrd="0" presId="urn:microsoft.com/office/officeart/2008/layout/LinedList"/>
    <dgm:cxn modelId="{99490B2A-9602-442F-B29B-288E85D515C2}" srcId="{4DD9E662-1B53-4384-952E-3C8E675EFD5E}" destId="{3C86C3F9-2E88-4588-9E25-09E8B53A425E}" srcOrd="1" destOrd="0" parTransId="{7B23CCE7-BC6A-4EF7-80B3-8E0826894591}" sibTransId="{4E365959-8135-4BE1-B326-35E4BDF30796}"/>
    <dgm:cxn modelId="{F3950538-477E-49B0-84B4-2A893E0C15BA}" type="presParOf" srcId="{6D77A8E4-5B0B-4EE6-929E-3244C2564B67}" destId="{4D2D7771-B448-4B79-BB96-8ED2883B792D}" srcOrd="0" destOrd="0" presId="urn:microsoft.com/office/officeart/2008/layout/LinedList"/>
    <dgm:cxn modelId="{12127679-585D-4758-B23F-C114E5FBF05A}" type="presParOf" srcId="{6D77A8E4-5B0B-4EE6-929E-3244C2564B67}" destId="{B34346E0-B5F8-4899-A530-505DF4AC94CF}" srcOrd="1" destOrd="0" presId="urn:microsoft.com/office/officeart/2008/layout/LinedList"/>
    <dgm:cxn modelId="{6C402294-DECA-45B8-AB86-7E5F7C1C5477}" type="presParOf" srcId="{B34346E0-B5F8-4899-A530-505DF4AC94CF}" destId="{325E6BF1-0C64-4128-8A35-E7F3093D81B9}" srcOrd="0" destOrd="0" presId="urn:microsoft.com/office/officeart/2008/layout/LinedList"/>
    <dgm:cxn modelId="{DDC9718C-26E8-4DA8-B749-950FF7EB0699}" type="presParOf" srcId="{B34346E0-B5F8-4899-A530-505DF4AC94CF}" destId="{FC11CDD4-98C4-4834-B84D-0B7C56BE05C8}" srcOrd="1" destOrd="0" presId="urn:microsoft.com/office/officeart/2008/layout/LinedList"/>
    <dgm:cxn modelId="{15FC7169-4C1E-4F89-BE49-1883605EA8AE}" type="presParOf" srcId="{FC11CDD4-98C4-4834-B84D-0B7C56BE05C8}" destId="{FA02E6EB-2034-462C-9465-2DAF0D309EA4}" srcOrd="0" destOrd="0" presId="urn:microsoft.com/office/officeart/2008/layout/LinedList"/>
    <dgm:cxn modelId="{55B4C022-1DC9-480F-A388-191E4B538789}" type="presParOf" srcId="{FC11CDD4-98C4-4834-B84D-0B7C56BE05C8}" destId="{FBA9C943-46BF-41AF-BB56-F866A53F4D2E}" srcOrd="1" destOrd="0" presId="urn:microsoft.com/office/officeart/2008/layout/LinedList"/>
    <dgm:cxn modelId="{C78C1705-41D5-495C-A16F-58A276D002BB}" type="presParOf" srcId="{FBA9C943-46BF-41AF-BB56-F866A53F4D2E}" destId="{CFE1460B-9CE1-41CA-BC52-C4DFF5110373}" srcOrd="0" destOrd="0" presId="urn:microsoft.com/office/officeart/2008/layout/LinedList"/>
    <dgm:cxn modelId="{05EC9C31-EC84-477F-908D-EC8A97ED0A13}" type="presParOf" srcId="{FBA9C943-46BF-41AF-BB56-F866A53F4D2E}" destId="{6E8CB656-ABAB-46D7-B0EA-D67F1373806C}" srcOrd="1" destOrd="0" presId="urn:microsoft.com/office/officeart/2008/layout/LinedList"/>
    <dgm:cxn modelId="{0D925E09-46AB-4C45-84C7-C250F9729F25}" type="presParOf" srcId="{FBA9C943-46BF-41AF-BB56-F866A53F4D2E}" destId="{82E3AD4A-6E88-48BA-9B8E-AE1D7BB6C60D}" srcOrd="2" destOrd="0" presId="urn:microsoft.com/office/officeart/2008/layout/LinedList"/>
    <dgm:cxn modelId="{F5C372B5-A780-4716-81F4-BC733EDB7D15}" type="presParOf" srcId="{FC11CDD4-98C4-4834-B84D-0B7C56BE05C8}" destId="{AC81B89C-F6A3-4DBC-9E7B-B6FEFA35BC7D}" srcOrd="2" destOrd="0" presId="urn:microsoft.com/office/officeart/2008/layout/LinedList"/>
    <dgm:cxn modelId="{ADDDB706-822F-4E4B-814D-FC7AD3B5EE52}" type="presParOf" srcId="{FC11CDD4-98C4-4834-B84D-0B7C56BE05C8}" destId="{879476F4-D759-47CC-A90F-FCA554133282}" srcOrd="3" destOrd="0" presId="urn:microsoft.com/office/officeart/2008/layout/LinedList"/>
    <dgm:cxn modelId="{F3CA38C4-CB86-43E1-A204-38662B779A14}" type="presParOf" srcId="{FC11CDD4-98C4-4834-B84D-0B7C56BE05C8}" destId="{C9B0A6EF-3C57-49D3-AF54-D9A6B0ED8B04}" srcOrd="4" destOrd="0" presId="urn:microsoft.com/office/officeart/2008/layout/LinedList"/>
    <dgm:cxn modelId="{D7B94E5B-D447-4282-82B7-81F28FBC43BC}" type="presParOf" srcId="{C9B0A6EF-3C57-49D3-AF54-D9A6B0ED8B04}" destId="{880BA0D0-E842-4BD9-8D37-EE8601187DE8}" srcOrd="0" destOrd="0" presId="urn:microsoft.com/office/officeart/2008/layout/LinedList"/>
    <dgm:cxn modelId="{ECE55049-51BA-45A6-B1CD-EB0485304EF9}" type="presParOf" srcId="{C9B0A6EF-3C57-49D3-AF54-D9A6B0ED8B04}" destId="{5B68DB28-7D93-4667-8466-2C3CFA2D2121}" srcOrd="1" destOrd="0" presId="urn:microsoft.com/office/officeart/2008/layout/LinedList"/>
    <dgm:cxn modelId="{F89CAD59-88C4-4B5A-8BDE-C7470704468B}" type="presParOf" srcId="{C9B0A6EF-3C57-49D3-AF54-D9A6B0ED8B04}" destId="{6EB69790-354F-416C-B1D7-68578E93049A}" srcOrd="2" destOrd="0" presId="urn:microsoft.com/office/officeart/2008/layout/LinedList"/>
    <dgm:cxn modelId="{BE970502-5ACC-4381-8570-B6EF178CF468}" type="presParOf" srcId="{FC11CDD4-98C4-4834-B84D-0B7C56BE05C8}" destId="{EBA2A58E-A9CE-41A9-A8EF-C8DEC75B67C9}" srcOrd="5" destOrd="0" presId="urn:microsoft.com/office/officeart/2008/layout/LinedList"/>
    <dgm:cxn modelId="{9C580BA2-DF35-44EC-9467-BEBF29AFB15D}" type="presParOf" srcId="{FC11CDD4-98C4-4834-B84D-0B7C56BE05C8}" destId="{21A98CB0-2788-43D8-9B27-78CA903AA8A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C9C343-AE1B-4F05-A232-7ECBC663AF3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D9E662-1B53-4384-952E-3C8E675EFD5E}">
      <dgm:prSet phldrT="[ข้อความ]" custT="1"/>
      <dgm:spPr/>
      <dgm:t>
        <a:bodyPr/>
        <a:lstStyle/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endParaRPr lang="en-US" sz="1800" b="1" dirty="0">
            <a:solidFill>
              <a:srgbClr val="00206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4E9726B-00CD-427C-8A6B-6DB0072817D5}" type="parTrans" cxnId="{990A6717-9A8E-4253-887B-F2D5EC80BB33}">
      <dgm:prSet/>
      <dgm:spPr/>
      <dgm:t>
        <a:bodyPr/>
        <a:lstStyle/>
        <a:p>
          <a:endParaRPr lang="en-US"/>
        </a:p>
      </dgm:t>
    </dgm:pt>
    <dgm:pt modelId="{1318A398-D8C3-468E-AE5C-364CD207B56D}" type="sibTrans" cxnId="{990A6717-9A8E-4253-887B-F2D5EC80BB33}">
      <dgm:prSet/>
      <dgm:spPr/>
      <dgm:t>
        <a:bodyPr/>
        <a:lstStyle/>
        <a:p>
          <a:endParaRPr lang="en-US"/>
        </a:p>
      </dgm:t>
    </dgm:pt>
    <dgm:pt modelId="{2508F98C-0914-4EAD-AC2F-F0C7469A3538}">
      <dgm:prSet phldrT="[ข้อความ]" custT="1"/>
      <dgm:spPr/>
      <dgm:t>
        <a:bodyPr/>
        <a:lstStyle/>
        <a:p>
          <a:r>
            <a:rPr lang="th-TH" sz="20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ขั้นตอนการการบริหารสัญญาหรือโครงการ</a:t>
          </a:r>
          <a:endParaRPr lang="en-US" sz="2000" b="1" dirty="0">
            <a:solidFill>
              <a:srgbClr val="00206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8BE9639-37C3-49C3-ACC1-4071A93019D1}" type="parTrans" cxnId="{D175CB15-85FD-4060-A638-ED1155D254D8}">
      <dgm:prSet/>
      <dgm:spPr/>
      <dgm:t>
        <a:bodyPr/>
        <a:lstStyle/>
        <a:p>
          <a:endParaRPr lang="en-US"/>
        </a:p>
      </dgm:t>
    </dgm:pt>
    <dgm:pt modelId="{67792003-7D55-482F-81F6-E45F566F261A}" type="sibTrans" cxnId="{D175CB15-85FD-4060-A638-ED1155D254D8}">
      <dgm:prSet/>
      <dgm:spPr/>
      <dgm:t>
        <a:bodyPr/>
        <a:lstStyle/>
        <a:p>
          <a:endParaRPr lang="en-US"/>
        </a:p>
      </dgm:t>
    </dgm:pt>
    <dgm:pt modelId="{3C86C3F9-2E88-4588-9E25-09E8B53A425E}">
      <dgm:prSet phldrT="[ข้อความ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  <a:p>
          <a:r>
            <a: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- </a:t>
          </a:r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งานที่ส่งมอบด้อยคุณภาพที่กำหนดไว้</a:t>
          </a:r>
          <a:r>
            <a:rPr lang="th-TH" sz="1800" b="1" dirty="0" err="1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ในสเปค</a:t>
          </a:r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หรือไม่ครบถ้วน หรือล่าช้ากว่ากำหนดแต่มีการตรวจรับและอนุมัติให้จ่ายเงิน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 ขาดการตรวจสอบระหว่างดำเนินโครงการ หรือความถี่ในการตรวจงานน้อยเกินไป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 เชื่อตามเอกสารของผู้จัดส่ง ไม่มีการตรวจนับจริง หรือตรวจสอบทั้งเชิงคุณภาพและปริมาณจริง </a:t>
          </a:r>
        </a:p>
        <a:p>
          <a:r>
            <a:rPr lang="th-TH" sz="18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-การใช้วัสดุไม่มีคุณภาพ ไม่เป็นไปตามรูปแบบรายการ</a:t>
          </a:r>
        </a:p>
        <a:p>
          <a:endParaRPr lang="en-US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B23CCE7-BC6A-4EF7-80B3-8E0826894591}" type="parTrans" cxnId="{99490B2A-9602-442F-B29B-288E85D515C2}">
      <dgm:prSet/>
      <dgm:spPr/>
      <dgm:t>
        <a:bodyPr/>
        <a:lstStyle/>
        <a:p>
          <a:endParaRPr lang="en-US"/>
        </a:p>
      </dgm:t>
    </dgm:pt>
    <dgm:pt modelId="{4E365959-8135-4BE1-B326-35E4BDF30796}" type="sibTrans" cxnId="{99490B2A-9602-442F-B29B-288E85D515C2}">
      <dgm:prSet/>
      <dgm:spPr/>
      <dgm:t>
        <a:bodyPr/>
        <a:lstStyle/>
        <a:p>
          <a:endParaRPr lang="en-US"/>
        </a:p>
      </dgm:t>
    </dgm:pt>
    <dgm:pt modelId="{6D77A8E4-5B0B-4EE6-929E-3244C2564B67}" type="pres">
      <dgm:prSet presAssocID="{55C9C343-AE1B-4F05-A232-7ECBC663AF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2D7771-B448-4B79-BB96-8ED2883B792D}" type="pres">
      <dgm:prSet presAssocID="{4DD9E662-1B53-4384-952E-3C8E675EFD5E}" presName="thickLine" presStyleLbl="alignNode1" presStyleIdx="0" presStyleCnt="1"/>
      <dgm:spPr/>
    </dgm:pt>
    <dgm:pt modelId="{B34346E0-B5F8-4899-A530-505DF4AC94CF}" type="pres">
      <dgm:prSet presAssocID="{4DD9E662-1B53-4384-952E-3C8E675EFD5E}" presName="horz1" presStyleCnt="0"/>
      <dgm:spPr/>
    </dgm:pt>
    <dgm:pt modelId="{325E6BF1-0C64-4128-8A35-E7F3093D81B9}" type="pres">
      <dgm:prSet presAssocID="{4DD9E662-1B53-4384-952E-3C8E675EFD5E}" presName="tx1" presStyleLbl="revTx" presStyleIdx="0" presStyleCnt="3" custLinFactNeighborY="-496"/>
      <dgm:spPr/>
      <dgm:t>
        <a:bodyPr/>
        <a:lstStyle/>
        <a:p>
          <a:endParaRPr lang="en-US"/>
        </a:p>
      </dgm:t>
    </dgm:pt>
    <dgm:pt modelId="{FC11CDD4-98C4-4834-B84D-0B7C56BE05C8}" type="pres">
      <dgm:prSet presAssocID="{4DD9E662-1B53-4384-952E-3C8E675EFD5E}" presName="vert1" presStyleCnt="0"/>
      <dgm:spPr/>
    </dgm:pt>
    <dgm:pt modelId="{FA02E6EB-2034-462C-9465-2DAF0D309EA4}" type="pres">
      <dgm:prSet presAssocID="{2508F98C-0914-4EAD-AC2F-F0C7469A3538}" presName="vertSpace2a" presStyleCnt="0"/>
      <dgm:spPr/>
    </dgm:pt>
    <dgm:pt modelId="{FBA9C943-46BF-41AF-BB56-F866A53F4D2E}" type="pres">
      <dgm:prSet presAssocID="{2508F98C-0914-4EAD-AC2F-F0C7469A3538}" presName="horz2" presStyleCnt="0"/>
      <dgm:spPr/>
    </dgm:pt>
    <dgm:pt modelId="{CFE1460B-9CE1-41CA-BC52-C4DFF5110373}" type="pres">
      <dgm:prSet presAssocID="{2508F98C-0914-4EAD-AC2F-F0C7469A3538}" presName="horzSpace2" presStyleCnt="0"/>
      <dgm:spPr/>
    </dgm:pt>
    <dgm:pt modelId="{6E8CB656-ABAB-46D7-B0EA-D67F1373806C}" type="pres">
      <dgm:prSet presAssocID="{2508F98C-0914-4EAD-AC2F-F0C7469A3538}" presName="tx2" presStyleLbl="revTx" presStyleIdx="1" presStyleCnt="3" custScaleX="126743" custScaleY="112414" custLinFactNeighborX="-13890" custLinFactNeighborY="6175"/>
      <dgm:spPr/>
      <dgm:t>
        <a:bodyPr/>
        <a:lstStyle/>
        <a:p>
          <a:endParaRPr lang="en-US"/>
        </a:p>
      </dgm:t>
    </dgm:pt>
    <dgm:pt modelId="{82E3AD4A-6E88-48BA-9B8E-AE1D7BB6C60D}" type="pres">
      <dgm:prSet presAssocID="{2508F98C-0914-4EAD-AC2F-F0C7469A3538}" presName="vert2" presStyleCnt="0"/>
      <dgm:spPr/>
    </dgm:pt>
    <dgm:pt modelId="{AC81B89C-F6A3-4DBC-9E7B-B6FEFA35BC7D}" type="pres">
      <dgm:prSet presAssocID="{2508F98C-0914-4EAD-AC2F-F0C7469A3538}" presName="thinLine2b" presStyleLbl="callout" presStyleIdx="0" presStyleCnt="2" custLinFactY="-500000" custLinFactNeighborX="-23162" custLinFactNeighborY="-565636"/>
      <dgm:spPr/>
    </dgm:pt>
    <dgm:pt modelId="{879476F4-D759-47CC-A90F-FCA554133282}" type="pres">
      <dgm:prSet presAssocID="{2508F98C-0914-4EAD-AC2F-F0C7469A3538}" presName="vertSpace2b" presStyleCnt="0"/>
      <dgm:spPr/>
    </dgm:pt>
    <dgm:pt modelId="{C9B0A6EF-3C57-49D3-AF54-D9A6B0ED8B04}" type="pres">
      <dgm:prSet presAssocID="{3C86C3F9-2E88-4588-9E25-09E8B53A425E}" presName="horz2" presStyleCnt="0"/>
      <dgm:spPr/>
    </dgm:pt>
    <dgm:pt modelId="{880BA0D0-E842-4BD9-8D37-EE8601187DE8}" type="pres">
      <dgm:prSet presAssocID="{3C86C3F9-2E88-4588-9E25-09E8B53A425E}" presName="horzSpace2" presStyleCnt="0"/>
      <dgm:spPr/>
    </dgm:pt>
    <dgm:pt modelId="{5B68DB28-7D93-4667-8466-2C3CFA2D2121}" type="pres">
      <dgm:prSet presAssocID="{3C86C3F9-2E88-4588-9E25-09E8B53A425E}" presName="tx2" presStyleLbl="revTx" presStyleIdx="2" presStyleCnt="3" custScaleX="123703" custScaleY="399680" custLinFactNeighborX="-20273" custLinFactNeighborY="-29198"/>
      <dgm:spPr/>
      <dgm:t>
        <a:bodyPr/>
        <a:lstStyle/>
        <a:p>
          <a:endParaRPr lang="en-US"/>
        </a:p>
      </dgm:t>
    </dgm:pt>
    <dgm:pt modelId="{6EB69790-354F-416C-B1D7-68578E93049A}" type="pres">
      <dgm:prSet presAssocID="{3C86C3F9-2E88-4588-9E25-09E8B53A425E}" presName="vert2" presStyleCnt="0"/>
      <dgm:spPr/>
    </dgm:pt>
    <dgm:pt modelId="{EBA2A58E-A9CE-41A9-A8EF-C8DEC75B67C9}" type="pres">
      <dgm:prSet presAssocID="{3C86C3F9-2E88-4588-9E25-09E8B53A425E}" presName="thinLine2b" presStyleLbl="callout" presStyleIdx="1" presStyleCnt="2"/>
      <dgm:spPr/>
    </dgm:pt>
    <dgm:pt modelId="{21A98CB0-2788-43D8-9B27-78CA903AA8A8}" type="pres">
      <dgm:prSet presAssocID="{3C86C3F9-2E88-4588-9E25-09E8B53A425E}" presName="vertSpace2b" presStyleCnt="0"/>
      <dgm:spPr/>
    </dgm:pt>
  </dgm:ptLst>
  <dgm:cxnLst>
    <dgm:cxn modelId="{D175CB15-85FD-4060-A638-ED1155D254D8}" srcId="{4DD9E662-1B53-4384-952E-3C8E675EFD5E}" destId="{2508F98C-0914-4EAD-AC2F-F0C7469A3538}" srcOrd="0" destOrd="0" parTransId="{48BE9639-37C3-49C3-ACC1-4071A93019D1}" sibTransId="{67792003-7D55-482F-81F6-E45F566F261A}"/>
    <dgm:cxn modelId="{990A6717-9A8E-4253-887B-F2D5EC80BB33}" srcId="{55C9C343-AE1B-4F05-A232-7ECBC663AF37}" destId="{4DD9E662-1B53-4384-952E-3C8E675EFD5E}" srcOrd="0" destOrd="0" parTransId="{94E9726B-00CD-427C-8A6B-6DB0072817D5}" sibTransId="{1318A398-D8C3-468E-AE5C-364CD207B56D}"/>
    <dgm:cxn modelId="{D6DDD741-25E7-451E-8AAE-91D9B42D6F96}" type="presOf" srcId="{4DD9E662-1B53-4384-952E-3C8E675EFD5E}" destId="{325E6BF1-0C64-4128-8A35-E7F3093D81B9}" srcOrd="0" destOrd="0" presId="urn:microsoft.com/office/officeart/2008/layout/LinedList"/>
    <dgm:cxn modelId="{2BD6F929-8AC2-4A8B-8F4D-3D7DA7D79393}" type="presOf" srcId="{3C86C3F9-2E88-4588-9E25-09E8B53A425E}" destId="{5B68DB28-7D93-4667-8466-2C3CFA2D2121}" srcOrd="0" destOrd="0" presId="urn:microsoft.com/office/officeart/2008/layout/LinedList"/>
    <dgm:cxn modelId="{99490B2A-9602-442F-B29B-288E85D515C2}" srcId="{4DD9E662-1B53-4384-952E-3C8E675EFD5E}" destId="{3C86C3F9-2E88-4588-9E25-09E8B53A425E}" srcOrd="1" destOrd="0" parTransId="{7B23CCE7-BC6A-4EF7-80B3-8E0826894591}" sibTransId="{4E365959-8135-4BE1-B326-35E4BDF30796}"/>
    <dgm:cxn modelId="{1C3B5873-A1D4-4D5D-B0C3-A7DCB8B1573E}" type="presOf" srcId="{2508F98C-0914-4EAD-AC2F-F0C7469A3538}" destId="{6E8CB656-ABAB-46D7-B0EA-D67F1373806C}" srcOrd="0" destOrd="0" presId="urn:microsoft.com/office/officeart/2008/layout/LinedList"/>
    <dgm:cxn modelId="{CA800F62-4A54-4740-BA77-541D40863EE6}" type="presOf" srcId="{55C9C343-AE1B-4F05-A232-7ECBC663AF37}" destId="{6D77A8E4-5B0B-4EE6-929E-3244C2564B67}" srcOrd="0" destOrd="0" presId="urn:microsoft.com/office/officeart/2008/layout/LinedList"/>
    <dgm:cxn modelId="{109A8E96-8AF6-4D60-96C9-4BB9F72E10BC}" type="presParOf" srcId="{6D77A8E4-5B0B-4EE6-929E-3244C2564B67}" destId="{4D2D7771-B448-4B79-BB96-8ED2883B792D}" srcOrd="0" destOrd="0" presId="urn:microsoft.com/office/officeart/2008/layout/LinedList"/>
    <dgm:cxn modelId="{5C41F1EB-8B73-4447-ACE5-BF8A1646358B}" type="presParOf" srcId="{6D77A8E4-5B0B-4EE6-929E-3244C2564B67}" destId="{B34346E0-B5F8-4899-A530-505DF4AC94CF}" srcOrd="1" destOrd="0" presId="urn:microsoft.com/office/officeart/2008/layout/LinedList"/>
    <dgm:cxn modelId="{0F8359B9-00DF-4AEA-9973-B9ED47546A5A}" type="presParOf" srcId="{B34346E0-B5F8-4899-A530-505DF4AC94CF}" destId="{325E6BF1-0C64-4128-8A35-E7F3093D81B9}" srcOrd="0" destOrd="0" presId="urn:microsoft.com/office/officeart/2008/layout/LinedList"/>
    <dgm:cxn modelId="{35CC284D-A1B7-42B8-A5FC-BFD1E78B6BA6}" type="presParOf" srcId="{B34346E0-B5F8-4899-A530-505DF4AC94CF}" destId="{FC11CDD4-98C4-4834-B84D-0B7C56BE05C8}" srcOrd="1" destOrd="0" presId="urn:microsoft.com/office/officeart/2008/layout/LinedList"/>
    <dgm:cxn modelId="{0FD19D7E-F58C-4E4C-801F-3CC3D2D4663D}" type="presParOf" srcId="{FC11CDD4-98C4-4834-B84D-0B7C56BE05C8}" destId="{FA02E6EB-2034-462C-9465-2DAF0D309EA4}" srcOrd="0" destOrd="0" presId="urn:microsoft.com/office/officeart/2008/layout/LinedList"/>
    <dgm:cxn modelId="{6703554A-87D9-4CC6-9CED-F20E2C94E85A}" type="presParOf" srcId="{FC11CDD4-98C4-4834-B84D-0B7C56BE05C8}" destId="{FBA9C943-46BF-41AF-BB56-F866A53F4D2E}" srcOrd="1" destOrd="0" presId="urn:microsoft.com/office/officeart/2008/layout/LinedList"/>
    <dgm:cxn modelId="{328E7A3E-F9AF-41DF-BB26-B95B144F0E6C}" type="presParOf" srcId="{FBA9C943-46BF-41AF-BB56-F866A53F4D2E}" destId="{CFE1460B-9CE1-41CA-BC52-C4DFF5110373}" srcOrd="0" destOrd="0" presId="urn:microsoft.com/office/officeart/2008/layout/LinedList"/>
    <dgm:cxn modelId="{2894A7D4-750C-4AAB-961B-D6D4940122FB}" type="presParOf" srcId="{FBA9C943-46BF-41AF-BB56-F866A53F4D2E}" destId="{6E8CB656-ABAB-46D7-B0EA-D67F1373806C}" srcOrd="1" destOrd="0" presId="urn:microsoft.com/office/officeart/2008/layout/LinedList"/>
    <dgm:cxn modelId="{6D5685C6-50D1-4F45-8BEC-27536E5D2B3A}" type="presParOf" srcId="{FBA9C943-46BF-41AF-BB56-F866A53F4D2E}" destId="{82E3AD4A-6E88-48BA-9B8E-AE1D7BB6C60D}" srcOrd="2" destOrd="0" presId="urn:microsoft.com/office/officeart/2008/layout/LinedList"/>
    <dgm:cxn modelId="{13049ED7-1476-4FD0-AA39-D36B7DE3860E}" type="presParOf" srcId="{FC11CDD4-98C4-4834-B84D-0B7C56BE05C8}" destId="{AC81B89C-F6A3-4DBC-9E7B-B6FEFA35BC7D}" srcOrd="2" destOrd="0" presId="urn:microsoft.com/office/officeart/2008/layout/LinedList"/>
    <dgm:cxn modelId="{701BFA96-011A-4863-9F99-12AFDD0CFA30}" type="presParOf" srcId="{FC11CDD4-98C4-4834-B84D-0B7C56BE05C8}" destId="{879476F4-D759-47CC-A90F-FCA554133282}" srcOrd="3" destOrd="0" presId="urn:microsoft.com/office/officeart/2008/layout/LinedList"/>
    <dgm:cxn modelId="{5EB12410-66C3-4529-8CEA-213F0A4C9B7E}" type="presParOf" srcId="{FC11CDD4-98C4-4834-B84D-0B7C56BE05C8}" destId="{C9B0A6EF-3C57-49D3-AF54-D9A6B0ED8B04}" srcOrd="4" destOrd="0" presId="urn:microsoft.com/office/officeart/2008/layout/LinedList"/>
    <dgm:cxn modelId="{EBBF18F0-042B-45D4-A273-AD80871FA76A}" type="presParOf" srcId="{C9B0A6EF-3C57-49D3-AF54-D9A6B0ED8B04}" destId="{880BA0D0-E842-4BD9-8D37-EE8601187DE8}" srcOrd="0" destOrd="0" presId="urn:microsoft.com/office/officeart/2008/layout/LinedList"/>
    <dgm:cxn modelId="{9A44EB3F-EF7C-466A-A245-8E786C95FE24}" type="presParOf" srcId="{C9B0A6EF-3C57-49D3-AF54-D9A6B0ED8B04}" destId="{5B68DB28-7D93-4667-8466-2C3CFA2D2121}" srcOrd="1" destOrd="0" presId="urn:microsoft.com/office/officeart/2008/layout/LinedList"/>
    <dgm:cxn modelId="{BA216E74-5B6C-4F1E-8C4F-C3B7E47E30FC}" type="presParOf" srcId="{C9B0A6EF-3C57-49D3-AF54-D9A6B0ED8B04}" destId="{6EB69790-354F-416C-B1D7-68578E93049A}" srcOrd="2" destOrd="0" presId="urn:microsoft.com/office/officeart/2008/layout/LinedList"/>
    <dgm:cxn modelId="{C4563DF5-5D52-4288-8F47-ED6F257C13F6}" type="presParOf" srcId="{FC11CDD4-98C4-4834-B84D-0B7C56BE05C8}" destId="{EBA2A58E-A9CE-41A9-A8EF-C8DEC75B67C9}" srcOrd="5" destOrd="0" presId="urn:microsoft.com/office/officeart/2008/layout/LinedList"/>
    <dgm:cxn modelId="{5F81B190-0118-4099-8F56-5A8383C02915}" type="presParOf" srcId="{FC11CDD4-98C4-4834-B84D-0B7C56BE05C8}" destId="{21A98CB0-2788-43D8-9B27-78CA903AA8A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94BDF-7FE4-40D3-91A9-A0CBE7C6894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065B0-DA81-4B36-B016-BEDAAFFA53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348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727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573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D3D81-7E84-44A3-AED4-6F38A655FC3E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66920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F97C-EE38-4C80-A9B6-7D8BFD88B40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18242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88F8-28CE-4486-B867-E4BF460171A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17505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7ABA-1436-44F6-B334-4A15E1A9EA6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1813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FC04-F35A-45CC-A4E7-956ABF62E66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71660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5915-FAB0-410F-9FD1-6AF44CF69F2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8485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0BAA-B702-41A9-B481-0CDC86C4E8A0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43027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8009-CBF7-4C25-BBAD-6B5AB34E81E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5715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3626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7555-5B94-4A47-B2CA-137CA69E22C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63003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894-5083-481B-8E53-4FB1F21612C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82831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04753-3CA5-429D-8072-4E4DAA38803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3251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6404-4B5C-42AE-92F6-03EDCC3C421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16584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3530533" y="2212733"/>
            <a:ext cx="5130800" cy="154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3530633" y="3685133"/>
            <a:ext cx="51308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9711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>
            <a:spLocks/>
          </p:cNvSpPr>
          <p:nvPr/>
        </p:nvSpPr>
        <p:spPr bwMode="auto">
          <a:xfrm>
            <a:off x="0" y="5271339"/>
            <a:ext cx="12192000" cy="1572051"/>
          </a:xfrm>
          <a:custGeom>
            <a:avLst/>
            <a:gdLst>
              <a:gd name="T0" fmla="*/ 2147483646 w 285750"/>
              <a:gd name="T1" fmla="*/ 2147483646 h 36835"/>
              <a:gd name="T2" fmla="*/ 2147483646 w 285750"/>
              <a:gd name="T3" fmla="*/ 2147483646 h 36835"/>
              <a:gd name="T4" fmla="*/ 2147483646 w 285750"/>
              <a:gd name="T5" fmla="*/ 2147483646 h 36835"/>
              <a:gd name="T6" fmla="*/ 2147483646 w 285750"/>
              <a:gd name="T7" fmla="*/ 2147483646 h 36835"/>
              <a:gd name="T8" fmla="*/ 2147483646 w 285750"/>
              <a:gd name="T9" fmla="*/ 2147483646 h 36835"/>
              <a:gd name="T10" fmla="*/ 2147483646 w 285750"/>
              <a:gd name="T11" fmla="*/ 2147483646 h 36835"/>
              <a:gd name="T12" fmla="*/ 2147483646 w 285750"/>
              <a:gd name="T13" fmla="*/ 2147483646 h 36835"/>
              <a:gd name="T14" fmla="*/ 2147483646 w 285750"/>
              <a:gd name="T15" fmla="*/ 2147483646 h 36835"/>
              <a:gd name="T16" fmla="*/ 2147483646 w 285750"/>
              <a:gd name="T17" fmla="*/ 2147483646 h 36835"/>
              <a:gd name="T18" fmla="*/ 2147483646 w 285750"/>
              <a:gd name="T19" fmla="*/ 2147483646 h 36835"/>
              <a:gd name="T20" fmla="*/ 2147483646 w 285750"/>
              <a:gd name="T21" fmla="*/ 2147483646 h 36835"/>
              <a:gd name="T22" fmla="*/ 2147483646 w 285750"/>
              <a:gd name="T23" fmla="*/ 2147483646 h 36835"/>
              <a:gd name="T24" fmla="*/ 2147483646 w 285750"/>
              <a:gd name="T25" fmla="*/ 2147483646 h 36835"/>
              <a:gd name="T26" fmla="*/ 2147483646 w 285750"/>
              <a:gd name="T27" fmla="*/ 2147483646 h 36835"/>
              <a:gd name="T28" fmla="*/ 2147483646 w 285750"/>
              <a:gd name="T29" fmla="*/ 2147483646 h 36835"/>
              <a:gd name="T30" fmla="*/ 2147483646 w 285750"/>
              <a:gd name="T31" fmla="*/ 2147483646 h 36835"/>
              <a:gd name="T32" fmla="*/ 2147483646 w 285750"/>
              <a:gd name="T33" fmla="*/ 2147483646 h 36835"/>
              <a:gd name="T34" fmla="*/ 2147483646 w 285750"/>
              <a:gd name="T35" fmla="*/ 2147483646 h 36835"/>
              <a:gd name="T36" fmla="*/ 2147483646 w 285750"/>
              <a:gd name="T37" fmla="*/ 2147483646 h 36835"/>
              <a:gd name="T38" fmla="*/ 2147483646 w 285750"/>
              <a:gd name="T39" fmla="*/ 2147483646 h 36835"/>
              <a:gd name="T40" fmla="*/ 2147483646 w 285750"/>
              <a:gd name="T41" fmla="*/ 2147483646 h 36835"/>
              <a:gd name="T42" fmla="*/ 2147483646 w 285750"/>
              <a:gd name="T43" fmla="*/ 2147483646 h 36835"/>
              <a:gd name="T44" fmla="*/ 2147483646 w 285750"/>
              <a:gd name="T45" fmla="*/ 2147483646 h 36835"/>
              <a:gd name="T46" fmla="*/ 2147483646 w 285750"/>
              <a:gd name="T47" fmla="*/ 2147483646 h 36835"/>
              <a:gd name="T48" fmla="*/ 2147483646 w 285750"/>
              <a:gd name="T49" fmla="*/ 2147483646 h 36835"/>
              <a:gd name="T50" fmla="*/ 2147483646 w 285750"/>
              <a:gd name="T51" fmla="*/ 2147483646 h 36835"/>
              <a:gd name="T52" fmla="*/ 2147483646 w 285750"/>
              <a:gd name="T53" fmla="*/ 2147483646 h 36835"/>
              <a:gd name="T54" fmla="*/ 2147483646 w 285750"/>
              <a:gd name="T55" fmla="*/ 2147483646 h 36835"/>
              <a:gd name="T56" fmla="*/ 2147483646 w 285750"/>
              <a:gd name="T57" fmla="*/ 2147483646 h 36835"/>
              <a:gd name="T58" fmla="*/ 2147483646 w 285750"/>
              <a:gd name="T59" fmla="*/ 2147483646 h 36835"/>
              <a:gd name="T60" fmla="*/ 2147483646 w 285750"/>
              <a:gd name="T61" fmla="*/ 2147483646 h 36835"/>
              <a:gd name="T62" fmla="*/ 2147483646 w 285750"/>
              <a:gd name="T63" fmla="*/ 2147483646 h 36835"/>
              <a:gd name="T64" fmla="*/ 2147483646 w 285750"/>
              <a:gd name="T65" fmla="*/ 2147483646 h 36835"/>
              <a:gd name="T66" fmla="*/ 2147483646 w 285750"/>
              <a:gd name="T67" fmla="*/ 2147483646 h 36835"/>
              <a:gd name="T68" fmla="*/ 2147483646 w 285750"/>
              <a:gd name="T69" fmla="*/ 2147483646 h 36835"/>
              <a:gd name="T70" fmla="*/ 2147483646 w 285750"/>
              <a:gd name="T71" fmla="*/ 2147483646 h 36835"/>
              <a:gd name="T72" fmla="*/ 2147483646 w 285750"/>
              <a:gd name="T73" fmla="*/ 2147483646 h 36835"/>
              <a:gd name="T74" fmla="*/ 2147483646 w 285750"/>
              <a:gd name="T75" fmla="*/ 2147483646 h 36835"/>
              <a:gd name="T76" fmla="*/ 2147483646 w 285750"/>
              <a:gd name="T77" fmla="*/ 2147483646 h 36835"/>
              <a:gd name="T78" fmla="*/ 2147483646 w 285750"/>
              <a:gd name="T79" fmla="*/ 2147483646 h 36835"/>
              <a:gd name="T80" fmla="*/ 2147483646 w 285750"/>
              <a:gd name="T81" fmla="*/ 2147483646 h 36835"/>
              <a:gd name="T82" fmla="*/ 2147483646 w 285750"/>
              <a:gd name="T83" fmla="*/ 2147483646 h 36835"/>
              <a:gd name="T84" fmla="*/ 2147483646 w 285750"/>
              <a:gd name="T85" fmla="*/ 2147483646 h 36835"/>
              <a:gd name="T86" fmla="*/ 2147483646 w 285750"/>
              <a:gd name="T87" fmla="*/ 2147483646 h 36835"/>
              <a:gd name="T88" fmla="*/ 2147483646 w 285750"/>
              <a:gd name="T89" fmla="*/ 2147483646 h 36835"/>
              <a:gd name="T90" fmla="*/ 2147483646 w 285750"/>
              <a:gd name="T91" fmla="*/ 2147483646 h 36835"/>
              <a:gd name="T92" fmla="*/ 0 w 285750"/>
              <a:gd name="T93" fmla="*/ 2147483646 h 36835"/>
              <a:gd name="T94" fmla="*/ 2147483646 w 285750"/>
              <a:gd name="T95" fmla="*/ 2147483646 h 36835"/>
              <a:gd name="T96" fmla="*/ 2147483646 w 285750"/>
              <a:gd name="T97" fmla="*/ 0 h 3683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529"/>
            </a:srgbClr>
          </a:soli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Google Shape;11;p2"/>
          <p:cNvSpPr>
            <a:spLocks/>
          </p:cNvSpPr>
          <p:nvPr/>
        </p:nvSpPr>
        <p:spPr bwMode="auto">
          <a:xfrm>
            <a:off x="48214" y="5366306"/>
            <a:ext cx="12095573" cy="1477085"/>
          </a:xfrm>
          <a:custGeom>
            <a:avLst/>
            <a:gdLst>
              <a:gd name="T0" fmla="*/ 2147483646 w 283518"/>
              <a:gd name="T1" fmla="*/ 2147483646 h 34603"/>
              <a:gd name="T2" fmla="*/ 2147483646 w 283518"/>
              <a:gd name="T3" fmla="*/ 2147483646 h 34603"/>
              <a:gd name="T4" fmla="*/ 2147483646 w 283518"/>
              <a:gd name="T5" fmla="*/ 2147483646 h 34603"/>
              <a:gd name="T6" fmla="*/ 2147483646 w 283518"/>
              <a:gd name="T7" fmla="*/ 2147483646 h 34603"/>
              <a:gd name="T8" fmla="*/ 2147483646 w 283518"/>
              <a:gd name="T9" fmla="*/ 2147483646 h 34603"/>
              <a:gd name="T10" fmla="*/ 2147483646 w 283518"/>
              <a:gd name="T11" fmla="*/ 2147483646 h 34603"/>
              <a:gd name="T12" fmla="*/ 2147483646 w 283518"/>
              <a:gd name="T13" fmla="*/ 2147483646 h 34603"/>
              <a:gd name="T14" fmla="*/ 2147483646 w 283518"/>
              <a:gd name="T15" fmla="*/ 2147483646 h 34603"/>
              <a:gd name="T16" fmla="*/ 2147483646 w 283518"/>
              <a:gd name="T17" fmla="*/ 2147483646 h 34603"/>
              <a:gd name="T18" fmla="*/ 2147483646 w 283518"/>
              <a:gd name="T19" fmla="*/ 2147483646 h 34603"/>
              <a:gd name="T20" fmla="*/ 2147483646 w 283518"/>
              <a:gd name="T21" fmla="*/ 2147483646 h 34603"/>
              <a:gd name="T22" fmla="*/ 2147483646 w 283518"/>
              <a:gd name="T23" fmla="*/ 2147483646 h 34603"/>
              <a:gd name="T24" fmla="*/ 2147483646 w 283518"/>
              <a:gd name="T25" fmla="*/ 2147483646 h 34603"/>
              <a:gd name="T26" fmla="*/ 2147483646 w 283518"/>
              <a:gd name="T27" fmla="*/ 2147483646 h 34603"/>
              <a:gd name="T28" fmla="*/ 2147483646 w 283518"/>
              <a:gd name="T29" fmla="*/ 2147483646 h 34603"/>
              <a:gd name="T30" fmla="*/ 2147483646 w 283518"/>
              <a:gd name="T31" fmla="*/ 2147483646 h 34603"/>
              <a:gd name="T32" fmla="*/ 2147483646 w 283518"/>
              <a:gd name="T33" fmla="*/ 2147483646 h 34603"/>
              <a:gd name="T34" fmla="*/ 2147483646 w 283518"/>
              <a:gd name="T35" fmla="*/ 2147483646 h 34603"/>
              <a:gd name="T36" fmla="*/ 2147483646 w 283518"/>
              <a:gd name="T37" fmla="*/ 2147483646 h 34603"/>
              <a:gd name="T38" fmla="*/ 2147483646 w 283518"/>
              <a:gd name="T39" fmla="*/ 2147483646 h 34603"/>
              <a:gd name="T40" fmla="*/ 2147483646 w 283518"/>
              <a:gd name="T41" fmla="*/ 2147483646 h 34603"/>
              <a:gd name="T42" fmla="*/ 2147483646 w 283518"/>
              <a:gd name="T43" fmla="*/ 2147483646 h 34603"/>
              <a:gd name="T44" fmla="*/ 2147483646 w 283518"/>
              <a:gd name="T45" fmla="*/ 2147483646 h 34603"/>
              <a:gd name="T46" fmla="*/ 2147483646 w 283518"/>
              <a:gd name="T47" fmla="*/ 2147483646 h 34603"/>
              <a:gd name="T48" fmla="*/ 2147483646 w 283518"/>
              <a:gd name="T49" fmla="*/ 2147483646 h 34603"/>
              <a:gd name="T50" fmla="*/ 2147483646 w 283518"/>
              <a:gd name="T51" fmla="*/ 2147483646 h 34603"/>
              <a:gd name="T52" fmla="*/ 0 w 283518"/>
              <a:gd name="T53" fmla="*/ 2147483646 h 34603"/>
              <a:gd name="T54" fmla="*/ 2147483646 w 283518"/>
              <a:gd name="T55" fmla="*/ 2147483646 h 34603"/>
              <a:gd name="T56" fmla="*/ 2147483646 w 283518"/>
              <a:gd name="T57" fmla="*/ 2147483646 h 34603"/>
              <a:gd name="T58" fmla="*/ 2147483646 w 283518"/>
              <a:gd name="T59" fmla="*/ 2147483646 h 34603"/>
              <a:gd name="T60" fmla="*/ 2147483646 w 283518"/>
              <a:gd name="T61" fmla="*/ 2147483646 h 34603"/>
              <a:gd name="T62" fmla="*/ 2147483646 w 283518"/>
              <a:gd name="T63" fmla="*/ 2147483646 h 34603"/>
              <a:gd name="T64" fmla="*/ 2147483646 w 283518"/>
              <a:gd name="T65" fmla="*/ 2147483646 h 34603"/>
              <a:gd name="T66" fmla="*/ 2147483646 w 283518"/>
              <a:gd name="T67" fmla="*/ 2147483646 h 34603"/>
              <a:gd name="T68" fmla="*/ 2147483646 w 283518"/>
              <a:gd name="T69" fmla="*/ 2147483646 h 34603"/>
              <a:gd name="T70" fmla="*/ 2147483646 w 283518"/>
              <a:gd name="T71" fmla="*/ 2147483646 h 34603"/>
              <a:gd name="T72" fmla="*/ 2147483646 w 283518"/>
              <a:gd name="T73" fmla="*/ 2147483646 h 34603"/>
              <a:gd name="T74" fmla="*/ 2147483646 w 283518"/>
              <a:gd name="T75" fmla="*/ 2147483646 h 34603"/>
              <a:gd name="T76" fmla="*/ 2147483646 w 283518"/>
              <a:gd name="T77" fmla="*/ 2147483646 h 34603"/>
              <a:gd name="T78" fmla="*/ 2147483646 w 283518"/>
              <a:gd name="T79" fmla="*/ 2147483646 h 34603"/>
              <a:gd name="T80" fmla="*/ 2147483646 w 283518"/>
              <a:gd name="T81" fmla="*/ 2147483646 h 34603"/>
              <a:gd name="T82" fmla="*/ 2147483646 w 283518"/>
              <a:gd name="T83" fmla="*/ 2147483646 h 34603"/>
              <a:gd name="T84" fmla="*/ 2147483646 w 283518"/>
              <a:gd name="T85" fmla="*/ 2147483646 h 34603"/>
              <a:gd name="T86" fmla="*/ 2147483646 w 283518"/>
              <a:gd name="T87" fmla="*/ 2147483646 h 34603"/>
              <a:gd name="T88" fmla="*/ 2147483646 w 283518"/>
              <a:gd name="T89" fmla="*/ 2147483646 h 34603"/>
              <a:gd name="T90" fmla="*/ 2147483646 w 283518"/>
              <a:gd name="T91" fmla="*/ 2147483646 h 34603"/>
              <a:gd name="T92" fmla="*/ 2147483646 w 283518"/>
              <a:gd name="T93" fmla="*/ 2147483646 h 34603"/>
              <a:gd name="T94" fmla="*/ 2147483646 w 283518"/>
              <a:gd name="T95" fmla="*/ 2147483646 h 34603"/>
              <a:gd name="T96" fmla="*/ 2147483646 w 283518"/>
              <a:gd name="T97" fmla="*/ 2147483646 h 34603"/>
              <a:gd name="T98" fmla="*/ 2147483646 w 283518"/>
              <a:gd name="T99" fmla="*/ 2147483646 h 34603"/>
              <a:gd name="T100" fmla="*/ 2147483646 w 283518"/>
              <a:gd name="T101" fmla="*/ 2147483646 h 34603"/>
              <a:gd name="T102" fmla="*/ 2147483646 w 283518"/>
              <a:gd name="T103" fmla="*/ 2147483646 h 34603"/>
              <a:gd name="T104" fmla="*/ 2147483646 w 283518"/>
              <a:gd name="T105" fmla="*/ 2147483646 h 34603"/>
              <a:gd name="T106" fmla="*/ 2147483646 w 283518"/>
              <a:gd name="T107" fmla="*/ 2147483646 h 34603"/>
              <a:gd name="T108" fmla="*/ 2147483646 w 283518"/>
              <a:gd name="T109" fmla="*/ 2147483646 h 34603"/>
              <a:gd name="T110" fmla="*/ 2147483646 w 283518"/>
              <a:gd name="T111" fmla="*/ 2147483646 h 34603"/>
              <a:gd name="T112" fmla="*/ 2147483646 w 283518"/>
              <a:gd name="T113" fmla="*/ 2147483646 h 34603"/>
              <a:gd name="T114" fmla="*/ 2147483646 w 283518"/>
              <a:gd name="T115" fmla="*/ 2147483646 h 34603"/>
              <a:gd name="T116" fmla="*/ 2147483646 w 283518"/>
              <a:gd name="T117" fmla="*/ 2147483646 h 34603"/>
              <a:gd name="T118" fmla="*/ 2147483646 w 283518"/>
              <a:gd name="T119" fmla="*/ 4590907 h 3460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lnTo>
                  <a:pt x="110059" y="1"/>
                </a:lnTo>
                <a:close/>
              </a:path>
            </a:pathLst>
          </a:custGeom>
          <a:solidFill>
            <a:srgbClr val="3D85C6"/>
          </a:soli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Google Shape;12;p2"/>
          <p:cNvSpPr>
            <a:spLocks/>
          </p:cNvSpPr>
          <p:nvPr/>
        </p:nvSpPr>
        <p:spPr bwMode="auto">
          <a:xfrm>
            <a:off x="0" y="5182218"/>
            <a:ext cx="12192000" cy="1675783"/>
          </a:xfrm>
          <a:custGeom>
            <a:avLst/>
            <a:gdLst>
              <a:gd name="T0" fmla="*/ 2147483646 w 285750"/>
              <a:gd name="T1" fmla="*/ 2147483646 h 39291"/>
              <a:gd name="T2" fmla="*/ 2147483646 w 285750"/>
              <a:gd name="T3" fmla="*/ 2147483646 h 39291"/>
              <a:gd name="T4" fmla="*/ 2147483646 w 285750"/>
              <a:gd name="T5" fmla="*/ 2147483646 h 39291"/>
              <a:gd name="T6" fmla="*/ 2147483646 w 285750"/>
              <a:gd name="T7" fmla="*/ 2147483646 h 39291"/>
              <a:gd name="T8" fmla="*/ 2147483646 w 285750"/>
              <a:gd name="T9" fmla="*/ 2147483646 h 39291"/>
              <a:gd name="T10" fmla="*/ 2147483646 w 285750"/>
              <a:gd name="T11" fmla="*/ 2147483646 h 39291"/>
              <a:gd name="T12" fmla="*/ 2147483646 w 285750"/>
              <a:gd name="T13" fmla="*/ 2147483646 h 39291"/>
              <a:gd name="T14" fmla="*/ 2147483646 w 285750"/>
              <a:gd name="T15" fmla="*/ 2147483646 h 39291"/>
              <a:gd name="T16" fmla="*/ 2147483646 w 285750"/>
              <a:gd name="T17" fmla="*/ 2147483646 h 39291"/>
              <a:gd name="T18" fmla="*/ 2147483646 w 285750"/>
              <a:gd name="T19" fmla="*/ 2147483646 h 39291"/>
              <a:gd name="T20" fmla="*/ 2147483646 w 285750"/>
              <a:gd name="T21" fmla="*/ 2147483646 h 39291"/>
              <a:gd name="T22" fmla="*/ 2147483646 w 285750"/>
              <a:gd name="T23" fmla="*/ 2147483646 h 39291"/>
              <a:gd name="T24" fmla="*/ 2147483646 w 285750"/>
              <a:gd name="T25" fmla="*/ 2147483646 h 39291"/>
              <a:gd name="T26" fmla="*/ 2147483646 w 285750"/>
              <a:gd name="T27" fmla="*/ 2147483646 h 39291"/>
              <a:gd name="T28" fmla="*/ 2147483646 w 285750"/>
              <a:gd name="T29" fmla="*/ 2147483646 h 39291"/>
              <a:gd name="T30" fmla="*/ 2147483646 w 285750"/>
              <a:gd name="T31" fmla="*/ 2147483646 h 39291"/>
              <a:gd name="T32" fmla="*/ 2147483646 w 285750"/>
              <a:gd name="T33" fmla="*/ 2147483646 h 39291"/>
              <a:gd name="T34" fmla="*/ 2147483646 w 285750"/>
              <a:gd name="T35" fmla="*/ 2147483646 h 39291"/>
              <a:gd name="T36" fmla="*/ 2147483646 w 285750"/>
              <a:gd name="T37" fmla="*/ 2147483646 h 39291"/>
              <a:gd name="T38" fmla="*/ 2147483646 w 285750"/>
              <a:gd name="T39" fmla="*/ 2147483646 h 39291"/>
              <a:gd name="T40" fmla="*/ 2147483646 w 285750"/>
              <a:gd name="T41" fmla="*/ 2147483646 h 39291"/>
              <a:gd name="T42" fmla="*/ 2147483646 w 285750"/>
              <a:gd name="T43" fmla="*/ 2147483646 h 39291"/>
              <a:gd name="T44" fmla="*/ 2147483646 w 285750"/>
              <a:gd name="T45" fmla="*/ 2147483646 h 39291"/>
              <a:gd name="T46" fmla="*/ 2147483646 w 285750"/>
              <a:gd name="T47" fmla="*/ 2147483646 h 39291"/>
              <a:gd name="T48" fmla="*/ 2147483646 w 285750"/>
              <a:gd name="T49" fmla="*/ 2147483646 h 39291"/>
              <a:gd name="T50" fmla="*/ 2147483646 w 285750"/>
              <a:gd name="T51" fmla="*/ 2147483646 h 39291"/>
              <a:gd name="T52" fmla="*/ 2147483646 w 285750"/>
              <a:gd name="T53" fmla="*/ 2147483646 h 39291"/>
              <a:gd name="T54" fmla="*/ 2147483646 w 285750"/>
              <a:gd name="T55" fmla="*/ 2147483646 h 39291"/>
              <a:gd name="T56" fmla="*/ 2147483646 w 285750"/>
              <a:gd name="T57" fmla="*/ 2147483646 h 39291"/>
              <a:gd name="T58" fmla="*/ 2147483646 w 285750"/>
              <a:gd name="T59" fmla="*/ 2147483646 h 39291"/>
              <a:gd name="T60" fmla="*/ 2147483646 w 285750"/>
              <a:gd name="T61" fmla="*/ 2147483646 h 39291"/>
              <a:gd name="T62" fmla="*/ 2147483646 w 285750"/>
              <a:gd name="T63" fmla="*/ 2147483646 h 39291"/>
              <a:gd name="T64" fmla="*/ 2147483646 w 285750"/>
              <a:gd name="T65" fmla="*/ 2147483646 h 39291"/>
              <a:gd name="T66" fmla="*/ 2147483646 w 285750"/>
              <a:gd name="T67" fmla="*/ 2147483646 h 39291"/>
              <a:gd name="T68" fmla="*/ 2147483646 w 285750"/>
              <a:gd name="T69" fmla="*/ 2147483646 h 39291"/>
              <a:gd name="T70" fmla="*/ 2147483646 w 285750"/>
              <a:gd name="T71" fmla="*/ 2147483646 h 39291"/>
              <a:gd name="T72" fmla="*/ 2147483646 w 285750"/>
              <a:gd name="T73" fmla="*/ 2147483646 h 39291"/>
              <a:gd name="T74" fmla="*/ 2147483646 w 285750"/>
              <a:gd name="T75" fmla="*/ 2147483646 h 39291"/>
              <a:gd name="T76" fmla="*/ 2147483646 w 285750"/>
              <a:gd name="T77" fmla="*/ 2147483646 h 39291"/>
              <a:gd name="T78" fmla="*/ 2147483646 w 285750"/>
              <a:gd name="T79" fmla="*/ 2147483646 h 39291"/>
              <a:gd name="T80" fmla="*/ 2147483646 w 285750"/>
              <a:gd name="T81" fmla="*/ 2147483646 h 39291"/>
              <a:gd name="T82" fmla="*/ 2147483646 w 285750"/>
              <a:gd name="T83" fmla="*/ 2147483646 h 39291"/>
              <a:gd name="T84" fmla="*/ 2147483646 w 285750"/>
              <a:gd name="T85" fmla="*/ 2147483646 h 39291"/>
              <a:gd name="T86" fmla="*/ 2147483646 w 285750"/>
              <a:gd name="T87" fmla="*/ 2147483646 h 39291"/>
              <a:gd name="T88" fmla="*/ 2147483646 w 285750"/>
              <a:gd name="T89" fmla="*/ 2147483646 h 39291"/>
              <a:gd name="T90" fmla="*/ 2147483646 w 285750"/>
              <a:gd name="T91" fmla="*/ 2147483646 h 39291"/>
              <a:gd name="T92" fmla="*/ 0 w 285750"/>
              <a:gd name="T93" fmla="*/ 2147483646 h 39291"/>
              <a:gd name="T94" fmla="*/ 2147483646 w 285750"/>
              <a:gd name="T95" fmla="*/ 2147483646 h 39291"/>
              <a:gd name="T96" fmla="*/ 2147483646 w 285750"/>
              <a:gd name="T97" fmla="*/ 2147483646 h 39291"/>
              <a:gd name="T98" fmla="*/ 2147483646 w 285750"/>
              <a:gd name="T99" fmla="*/ 2147483646 h 39291"/>
              <a:gd name="T100" fmla="*/ 2147483646 w 285750"/>
              <a:gd name="T101" fmla="*/ 2147483646 h 39291"/>
              <a:gd name="T102" fmla="*/ 2147483646 w 285750"/>
              <a:gd name="T103" fmla="*/ 2147483646 h 39291"/>
              <a:gd name="T104" fmla="*/ 2147483646 w 285750"/>
              <a:gd name="T105" fmla="*/ 2147483646 h 39291"/>
              <a:gd name="T106" fmla="*/ 2147483646 w 285750"/>
              <a:gd name="T107" fmla="*/ 2147483646 h 39291"/>
              <a:gd name="T108" fmla="*/ 2147483646 w 285750"/>
              <a:gd name="T109" fmla="*/ 2147483646 h 39291"/>
              <a:gd name="T110" fmla="*/ 2147483646 w 285750"/>
              <a:gd name="T111" fmla="*/ 2147483646 h 39291"/>
              <a:gd name="T112" fmla="*/ 2147483646 w 285750"/>
              <a:gd name="T113" fmla="*/ 2147483646 h 39291"/>
              <a:gd name="T114" fmla="*/ 2147483646 w 285750"/>
              <a:gd name="T115" fmla="*/ 2147483646 h 39291"/>
              <a:gd name="T116" fmla="*/ 2147483646 w 285750"/>
              <a:gd name="T117" fmla="*/ 2147483646 h 39291"/>
              <a:gd name="T118" fmla="*/ 2147483646 w 285750"/>
              <a:gd name="T119" fmla="*/ 2147483646 h 39291"/>
              <a:gd name="T120" fmla="*/ 2147483646 w 285750"/>
              <a:gd name="T121" fmla="*/ 2147483646 h 39291"/>
              <a:gd name="T122" fmla="*/ 2147483646 w 285750"/>
              <a:gd name="T123" fmla="*/ 2147483646 h 39291"/>
              <a:gd name="T124" fmla="*/ 2147483646 w 285750"/>
              <a:gd name="T125" fmla="*/ 2147483646 h 3929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lnTo>
                  <a:pt x="241381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lnTo>
                  <a:pt x="244450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lnTo>
                  <a:pt x="241381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lnTo>
                  <a:pt x="244450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lnTo>
                  <a:pt x="194221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lnTo>
                  <a:pt x="216098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lnTo>
                  <a:pt x="64517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lnTo>
                  <a:pt x="68312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lnTo>
                  <a:pt x="45318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lnTo>
                  <a:pt x="64517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lnTo>
                  <a:pt x="68312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lnTo>
                  <a:pt x="216098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lnTo>
                  <a:pt x="45318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lnTo>
                  <a:pt x="241381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lnTo>
                  <a:pt x="244450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lnTo>
                  <a:pt x="194221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lnTo>
                  <a:pt x="64517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lnTo>
                  <a:pt x="68312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lnTo>
                  <a:pt x="45318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lnTo>
                  <a:pt x="216098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lnTo>
                  <a:pt x="82767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lnTo>
                  <a:pt x="45318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lnTo>
                  <a:pt x="8037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lnTo>
                  <a:pt x="216098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lnTo>
                  <a:pt x="82767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lnTo>
                  <a:pt x="10983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lnTo>
                  <a:pt x="11206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lnTo>
                  <a:pt x="11430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lnTo>
                  <a:pt x="116532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lnTo>
                  <a:pt x="45318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lnTo>
                  <a:pt x="112291" y="1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Google Shape;13;p2"/>
          <p:cNvSpPr>
            <a:spLocks/>
          </p:cNvSpPr>
          <p:nvPr/>
        </p:nvSpPr>
        <p:spPr bwMode="auto">
          <a:xfrm>
            <a:off x="831308" y="658919"/>
            <a:ext cx="2569889" cy="1012483"/>
          </a:xfrm>
          <a:custGeom>
            <a:avLst/>
            <a:gdLst>
              <a:gd name="T0" fmla="*/ 2147483646 w 56035"/>
              <a:gd name="T1" fmla="*/ 343701972 h 22102"/>
              <a:gd name="T2" fmla="*/ 2147483646 w 56035"/>
              <a:gd name="T3" fmla="*/ 2147483646 h 22102"/>
              <a:gd name="T4" fmla="*/ 2147483646 w 56035"/>
              <a:gd name="T5" fmla="*/ 2147483646 h 22102"/>
              <a:gd name="T6" fmla="*/ 2147483646 w 56035"/>
              <a:gd name="T7" fmla="*/ 2147483646 h 22102"/>
              <a:gd name="T8" fmla="*/ 2147483646 w 56035"/>
              <a:gd name="T9" fmla="*/ 2147483646 h 22102"/>
              <a:gd name="T10" fmla="*/ 2147483646 w 56035"/>
              <a:gd name="T11" fmla="*/ 2147483646 h 22102"/>
              <a:gd name="T12" fmla="*/ 2147483646 w 56035"/>
              <a:gd name="T13" fmla="*/ 2147483646 h 22102"/>
              <a:gd name="T14" fmla="*/ 2147483646 w 56035"/>
              <a:gd name="T15" fmla="*/ 2147483646 h 22102"/>
              <a:gd name="T16" fmla="*/ 2147483646 w 56035"/>
              <a:gd name="T17" fmla="*/ 2147483646 h 22102"/>
              <a:gd name="T18" fmla="*/ 2147483646 w 56035"/>
              <a:gd name="T19" fmla="*/ 2147483646 h 22102"/>
              <a:gd name="T20" fmla="*/ 2147483646 w 56035"/>
              <a:gd name="T21" fmla="*/ 2147483646 h 22102"/>
              <a:gd name="T22" fmla="*/ 2147483646 w 56035"/>
              <a:gd name="T23" fmla="*/ 2147483646 h 22102"/>
              <a:gd name="T24" fmla="*/ 2147483646 w 56035"/>
              <a:gd name="T25" fmla="*/ 2147483646 h 22102"/>
              <a:gd name="T26" fmla="*/ 2147483646 w 56035"/>
              <a:gd name="T27" fmla="*/ 2147483646 h 22102"/>
              <a:gd name="T28" fmla="*/ 2147483646 w 56035"/>
              <a:gd name="T29" fmla="*/ 2147483646 h 22102"/>
              <a:gd name="T30" fmla="*/ 2147483646 w 56035"/>
              <a:gd name="T31" fmla="*/ 2147483646 h 22102"/>
              <a:gd name="T32" fmla="*/ 2072143074 w 56035"/>
              <a:gd name="T33" fmla="*/ 2147483646 h 22102"/>
              <a:gd name="T34" fmla="*/ 351587121 w 56035"/>
              <a:gd name="T35" fmla="*/ 2147483646 h 22102"/>
              <a:gd name="T36" fmla="*/ 6188555 w 56035"/>
              <a:gd name="T37" fmla="*/ 2147483646 h 22102"/>
              <a:gd name="T38" fmla="*/ 1381470128 w 56035"/>
              <a:gd name="T39" fmla="*/ 2147483646 h 22102"/>
              <a:gd name="T40" fmla="*/ 2147483646 w 56035"/>
              <a:gd name="T41" fmla="*/ 2147483646 h 22102"/>
              <a:gd name="T42" fmla="*/ 2147483646 w 56035"/>
              <a:gd name="T43" fmla="*/ 2147483646 h 22102"/>
              <a:gd name="T44" fmla="*/ 2147483646 w 56035"/>
              <a:gd name="T45" fmla="*/ 2147483646 h 22102"/>
              <a:gd name="T46" fmla="*/ 2147483646 w 56035"/>
              <a:gd name="T47" fmla="*/ 2147483646 h 22102"/>
              <a:gd name="T48" fmla="*/ 2147483646 w 56035"/>
              <a:gd name="T49" fmla="*/ 2147483646 h 22102"/>
              <a:gd name="T50" fmla="*/ 2147483646 w 56035"/>
              <a:gd name="T51" fmla="*/ 2147483646 h 22102"/>
              <a:gd name="T52" fmla="*/ 2147483646 w 56035"/>
              <a:gd name="T53" fmla="*/ 2147483646 h 22102"/>
              <a:gd name="T54" fmla="*/ 2147483646 w 56035"/>
              <a:gd name="T55" fmla="*/ 2147483646 h 22102"/>
              <a:gd name="T56" fmla="*/ 2147483646 w 56035"/>
              <a:gd name="T57" fmla="*/ 2147483646 h 22102"/>
              <a:gd name="T58" fmla="*/ 2147483646 w 56035"/>
              <a:gd name="T59" fmla="*/ 2147483646 h 22102"/>
              <a:gd name="T60" fmla="*/ 2147483646 w 56035"/>
              <a:gd name="T61" fmla="*/ 2147483646 h 22102"/>
              <a:gd name="T62" fmla="*/ 2147483646 w 56035"/>
              <a:gd name="T63" fmla="*/ 2147483646 h 22102"/>
              <a:gd name="T64" fmla="*/ 2147483646 w 56035"/>
              <a:gd name="T65" fmla="*/ 2147483646 h 22102"/>
              <a:gd name="T66" fmla="*/ 2147483646 w 56035"/>
              <a:gd name="T67" fmla="*/ 2147483646 h 22102"/>
              <a:gd name="T68" fmla="*/ 2147483646 w 56035"/>
              <a:gd name="T69" fmla="*/ 2147483646 h 22102"/>
              <a:gd name="T70" fmla="*/ 2147483646 w 56035"/>
              <a:gd name="T71" fmla="*/ 2147483646 h 22102"/>
              <a:gd name="T72" fmla="*/ 2147483646 w 56035"/>
              <a:gd name="T73" fmla="*/ 2147483646 h 22102"/>
              <a:gd name="T74" fmla="*/ 2147483646 w 56035"/>
              <a:gd name="T75" fmla="*/ 2147483646 h 22102"/>
              <a:gd name="T76" fmla="*/ 2147483646 w 56035"/>
              <a:gd name="T77" fmla="*/ 2147483646 h 22102"/>
              <a:gd name="T78" fmla="*/ 2147483646 w 56035"/>
              <a:gd name="T79" fmla="*/ 2147483646 h 22102"/>
              <a:gd name="T80" fmla="*/ 2147483646 w 56035"/>
              <a:gd name="T81" fmla="*/ 2147483646 h 22102"/>
              <a:gd name="T82" fmla="*/ 2147483646 w 56035"/>
              <a:gd name="T83" fmla="*/ 2147483646 h 22102"/>
              <a:gd name="T84" fmla="*/ 2147483646 w 56035"/>
              <a:gd name="T85" fmla="*/ 2147483646 h 22102"/>
              <a:gd name="T86" fmla="*/ 2147483646 w 56035"/>
              <a:gd name="T87" fmla="*/ 2147483646 h 22102"/>
              <a:gd name="T88" fmla="*/ 2147483646 w 56035"/>
              <a:gd name="T89" fmla="*/ 2147483646 h 22102"/>
              <a:gd name="T90" fmla="*/ 2147483646 w 56035"/>
              <a:gd name="T91" fmla="*/ 2147483646 h 22102"/>
              <a:gd name="T92" fmla="*/ 2147483646 w 56035"/>
              <a:gd name="T93" fmla="*/ 343701972 h 22102"/>
              <a:gd name="T94" fmla="*/ 2147483646 w 56035"/>
              <a:gd name="T95" fmla="*/ 0 h 221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lnTo>
                  <a:pt x="25897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Google Shape;14;p2"/>
          <p:cNvSpPr>
            <a:spLocks/>
          </p:cNvSpPr>
          <p:nvPr/>
        </p:nvSpPr>
        <p:spPr bwMode="auto">
          <a:xfrm flipH="1">
            <a:off x="10463644" y="1319296"/>
            <a:ext cx="1563264" cy="609243"/>
          </a:xfrm>
          <a:custGeom>
            <a:avLst/>
            <a:gdLst>
              <a:gd name="T0" fmla="*/ 2147483646 w 32036"/>
              <a:gd name="T1" fmla="*/ 440079724 h 12503"/>
              <a:gd name="T2" fmla="*/ 2147483646 w 32036"/>
              <a:gd name="T3" fmla="*/ 2147483646 h 12503"/>
              <a:gd name="T4" fmla="*/ 2147483646 w 32036"/>
              <a:gd name="T5" fmla="*/ 2147483646 h 12503"/>
              <a:gd name="T6" fmla="*/ 2147483646 w 32036"/>
              <a:gd name="T7" fmla="*/ 2147483646 h 12503"/>
              <a:gd name="T8" fmla="*/ 2147483646 w 32036"/>
              <a:gd name="T9" fmla="*/ 2147483646 h 12503"/>
              <a:gd name="T10" fmla="*/ 2147483646 w 32036"/>
              <a:gd name="T11" fmla="*/ 2147483646 h 12503"/>
              <a:gd name="T12" fmla="*/ 2147483646 w 32036"/>
              <a:gd name="T13" fmla="*/ 2147483646 h 12503"/>
              <a:gd name="T14" fmla="*/ 2147483646 w 32036"/>
              <a:gd name="T15" fmla="*/ 2147483646 h 12503"/>
              <a:gd name="T16" fmla="*/ 2147483646 w 32036"/>
              <a:gd name="T17" fmla="*/ 2147483646 h 12503"/>
              <a:gd name="T18" fmla="*/ 2147483646 w 32036"/>
              <a:gd name="T19" fmla="*/ 2147483646 h 12503"/>
              <a:gd name="T20" fmla="*/ 2147483646 w 32036"/>
              <a:gd name="T21" fmla="*/ 2147483646 h 12503"/>
              <a:gd name="T22" fmla="*/ 2147483646 w 32036"/>
              <a:gd name="T23" fmla="*/ 2147483646 h 12503"/>
              <a:gd name="T24" fmla="*/ 2147483646 w 32036"/>
              <a:gd name="T25" fmla="*/ 2147483646 h 12503"/>
              <a:gd name="T26" fmla="*/ 2147483646 w 32036"/>
              <a:gd name="T27" fmla="*/ 2147483646 h 12503"/>
              <a:gd name="T28" fmla="*/ 2147483646 w 32036"/>
              <a:gd name="T29" fmla="*/ 2147483646 h 12503"/>
              <a:gd name="T30" fmla="*/ 2147483646 w 32036"/>
              <a:gd name="T31" fmla="*/ 2147483646 h 12503"/>
              <a:gd name="T32" fmla="*/ 1770453624 w 32036"/>
              <a:gd name="T33" fmla="*/ 2147483646 h 12503"/>
              <a:gd name="T34" fmla="*/ 7899964 w 32036"/>
              <a:gd name="T35" fmla="*/ 2147483646 h 12503"/>
              <a:gd name="T36" fmla="*/ 7899964 w 32036"/>
              <a:gd name="T37" fmla="*/ 2147483646 h 12503"/>
              <a:gd name="T38" fmla="*/ 2147483646 w 32036"/>
              <a:gd name="T39" fmla="*/ 2147483646 h 12503"/>
              <a:gd name="T40" fmla="*/ 2147483646 w 32036"/>
              <a:gd name="T41" fmla="*/ 2147483646 h 12503"/>
              <a:gd name="T42" fmla="*/ 2147483646 w 32036"/>
              <a:gd name="T43" fmla="*/ 2147483646 h 12503"/>
              <a:gd name="T44" fmla="*/ 2147483646 w 32036"/>
              <a:gd name="T45" fmla="*/ 2147483646 h 12503"/>
              <a:gd name="T46" fmla="*/ 2147483646 w 32036"/>
              <a:gd name="T47" fmla="*/ 2147483646 h 12503"/>
              <a:gd name="T48" fmla="*/ 2147483646 w 32036"/>
              <a:gd name="T49" fmla="*/ 2147483646 h 12503"/>
              <a:gd name="T50" fmla="*/ 2147483646 w 32036"/>
              <a:gd name="T51" fmla="*/ 2147483646 h 12503"/>
              <a:gd name="T52" fmla="*/ 2147483646 w 32036"/>
              <a:gd name="T53" fmla="*/ 2147483646 h 12503"/>
              <a:gd name="T54" fmla="*/ 2147483646 w 32036"/>
              <a:gd name="T55" fmla="*/ 2147483646 h 12503"/>
              <a:gd name="T56" fmla="*/ 2147483646 w 32036"/>
              <a:gd name="T57" fmla="*/ 2147483646 h 12503"/>
              <a:gd name="T58" fmla="*/ 2147483646 w 32036"/>
              <a:gd name="T59" fmla="*/ 2147483646 h 12503"/>
              <a:gd name="T60" fmla="*/ 2147483646 w 32036"/>
              <a:gd name="T61" fmla="*/ 2147483646 h 12503"/>
              <a:gd name="T62" fmla="*/ 2147483646 w 32036"/>
              <a:gd name="T63" fmla="*/ 2147483646 h 12503"/>
              <a:gd name="T64" fmla="*/ 2147483646 w 32036"/>
              <a:gd name="T65" fmla="*/ 2147483646 h 12503"/>
              <a:gd name="T66" fmla="*/ 2147483646 w 32036"/>
              <a:gd name="T67" fmla="*/ 2147483646 h 12503"/>
              <a:gd name="T68" fmla="*/ 2147483646 w 32036"/>
              <a:gd name="T69" fmla="*/ 2147483646 h 12503"/>
              <a:gd name="T70" fmla="*/ 2147483646 w 32036"/>
              <a:gd name="T71" fmla="*/ 1760316195 h 12503"/>
              <a:gd name="T72" fmla="*/ 2147483646 w 32036"/>
              <a:gd name="T73" fmla="*/ 7866066 h 125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lnTo>
                  <a:pt x="16297" y="1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Google Shape;15;p2"/>
          <p:cNvSpPr>
            <a:spLocks/>
          </p:cNvSpPr>
          <p:nvPr/>
        </p:nvSpPr>
        <p:spPr bwMode="auto">
          <a:xfrm>
            <a:off x="9176509" y="496745"/>
            <a:ext cx="2626868" cy="942355"/>
          </a:xfrm>
          <a:custGeom>
            <a:avLst/>
            <a:gdLst>
              <a:gd name="T0" fmla="*/ 2147483646 w 74117"/>
              <a:gd name="T1" fmla="*/ 123564294 h 26566"/>
              <a:gd name="T2" fmla="*/ 2147483646 w 74117"/>
              <a:gd name="T3" fmla="*/ 1231465557 h 26566"/>
              <a:gd name="T4" fmla="*/ 2147483646 w 74117"/>
              <a:gd name="T5" fmla="*/ 2147483646 h 26566"/>
              <a:gd name="T6" fmla="*/ 2147483646 w 74117"/>
              <a:gd name="T7" fmla="*/ 2147483646 h 26566"/>
              <a:gd name="T8" fmla="*/ 2147483646 w 74117"/>
              <a:gd name="T9" fmla="*/ 2147483646 h 26566"/>
              <a:gd name="T10" fmla="*/ 2147483646 w 74117"/>
              <a:gd name="T11" fmla="*/ 2147483646 h 26566"/>
              <a:gd name="T12" fmla="*/ 2147483646 w 74117"/>
              <a:gd name="T13" fmla="*/ 2147483646 h 26566"/>
              <a:gd name="T14" fmla="*/ 2147483646 w 74117"/>
              <a:gd name="T15" fmla="*/ 2147483646 h 26566"/>
              <a:gd name="T16" fmla="*/ 2147483646 w 74117"/>
              <a:gd name="T17" fmla="*/ 2147483646 h 26566"/>
              <a:gd name="T18" fmla="*/ 2147483646 w 74117"/>
              <a:gd name="T19" fmla="*/ 2147483646 h 26566"/>
              <a:gd name="T20" fmla="*/ 2147483646 w 74117"/>
              <a:gd name="T21" fmla="*/ 2147483646 h 26566"/>
              <a:gd name="T22" fmla="*/ 2147483646 w 74117"/>
              <a:gd name="T23" fmla="*/ 2147483646 h 26566"/>
              <a:gd name="T24" fmla="*/ 2147483646 w 74117"/>
              <a:gd name="T25" fmla="*/ 2147483646 h 26566"/>
              <a:gd name="T26" fmla="*/ 2147483646 w 74117"/>
              <a:gd name="T27" fmla="*/ 2147483646 h 26566"/>
              <a:gd name="T28" fmla="*/ 2147483646 w 74117"/>
              <a:gd name="T29" fmla="*/ 2147483646 h 26566"/>
              <a:gd name="T30" fmla="*/ 2147483646 w 74117"/>
              <a:gd name="T31" fmla="*/ 2147483646 h 26566"/>
              <a:gd name="T32" fmla="*/ 2147483646 w 74117"/>
              <a:gd name="T33" fmla="*/ 2147483646 h 26566"/>
              <a:gd name="T34" fmla="*/ 2147483646 w 74117"/>
              <a:gd name="T35" fmla="*/ 2147483646 h 26566"/>
              <a:gd name="T36" fmla="*/ 2147483646 w 74117"/>
              <a:gd name="T37" fmla="*/ 2147483646 h 26566"/>
              <a:gd name="T38" fmla="*/ 2147483646 w 74117"/>
              <a:gd name="T39" fmla="*/ 2147483646 h 26566"/>
              <a:gd name="T40" fmla="*/ 2147483646 w 74117"/>
              <a:gd name="T41" fmla="*/ 2147483646 h 26566"/>
              <a:gd name="T42" fmla="*/ 2147483646 w 74117"/>
              <a:gd name="T43" fmla="*/ 2147483646 h 26566"/>
              <a:gd name="T44" fmla="*/ 2147483646 w 74117"/>
              <a:gd name="T45" fmla="*/ 2147483646 h 26566"/>
              <a:gd name="T46" fmla="*/ 2147483646 w 74117"/>
              <a:gd name="T47" fmla="*/ 2147483646 h 26566"/>
              <a:gd name="T48" fmla="*/ 2147483646 w 74117"/>
              <a:gd name="T49" fmla="*/ 2147483646 h 26566"/>
              <a:gd name="T50" fmla="*/ 2147483646 w 74117"/>
              <a:gd name="T51" fmla="*/ 2147483646 h 26566"/>
              <a:gd name="T52" fmla="*/ 1596902469 w 74117"/>
              <a:gd name="T53" fmla="*/ 2147483646 h 26566"/>
              <a:gd name="T54" fmla="*/ 613709297 w 74117"/>
              <a:gd name="T55" fmla="*/ 2147483646 h 26566"/>
              <a:gd name="T56" fmla="*/ 123198377 w 74117"/>
              <a:gd name="T57" fmla="*/ 2147483646 h 26566"/>
              <a:gd name="T58" fmla="*/ 2147483646 w 74117"/>
              <a:gd name="T59" fmla="*/ 2147483646 h 26566"/>
              <a:gd name="T60" fmla="*/ 2147483646 w 74117"/>
              <a:gd name="T61" fmla="*/ 2147483646 h 26566"/>
              <a:gd name="T62" fmla="*/ 2147483646 w 74117"/>
              <a:gd name="T63" fmla="*/ 2147483646 h 26566"/>
              <a:gd name="T64" fmla="*/ 2147483646 w 74117"/>
              <a:gd name="T65" fmla="*/ 2147483646 h 26566"/>
              <a:gd name="T66" fmla="*/ 2147483646 w 74117"/>
              <a:gd name="T67" fmla="*/ 2147483646 h 26566"/>
              <a:gd name="T68" fmla="*/ 2147483646 w 74117"/>
              <a:gd name="T69" fmla="*/ 2147483646 h 26566"/>
              <a:gd name="T70" fmla="*/ 2147483646 w 74117"/>
              <a:gd name="T71" fmla="*/ 2147483646 h 26566"/>
              <a:gd name="T72" fmla="*/ 2147483646 w 74117"/>
              <a:gd name="T73" fmla="*/ 2147483646 h 26566"/>
              <a:gd name="T74" fmla="*/ 2147483646 w 74117"/>
              <a:gd name="T75" fmla="*/ 2147483646 h 26566"/>
              <a:gd name="T76" fmla="*/ 2147483646 w 74117"/>
              <a:gd name="T77" fmla="*/ 2147483646 h 26566"/>
              <a:gd name="T78" fmla="*/ 2147483646 w 74117"/>
              <a:gd name="T79" fmla="*/ 2147483646 h 26566"/>
              <a:gd name="T80" fmla="*/ 2147483646 w 74117"/>
              <a:gd name="T81" fmla="*/ 2147483646 h 26566"/>
              <a:gd name="T82" fmla="*/ 2147483646 w 74117"/>
              <a:gd name="T83" fmla="*/ 2147483646 h 26566"/>
              <a:gd name="T84" fmla="*/ 2147483646 w 74117"/>
              <a:gd name="T85" fmla="*/ 2147483646 h 26566"/>
              <a:gd name="T86" fmla="*/ 2147483646 w 74117"/>
              <a:gd name="T87" fmla="*/ 2147483646 h 26566"/>
              <a:gd name="T88" fmla="*/ 2147483646 w 74117"/>
              <a:gd name="T89" fmla="*/ 2147483646 h 26566"/>
              <a:gd name="T90" fmla="*/ 2147483646 w 74117"/>
              <a:gd name="T91" fmla="*/ 2147483646 h 26566"/>
              <a:gd name="T92" fmla="*/ 2147483646 w 74117"/>
              <a:gd name="T93" fmla="*/ 2147483646 h 26566"/>
              <a:gd name="T94" fmla="*/ 2147483646 w 74117"/>
              <a:gd name="T95" fmla="*/ 615760992 h 26566"/>
              <a:gd name="T96" fmla="*/ 2147483646 w 74117"/>
              <a:gd name="T97" fmla="*/ 0 h 2656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Google Shape;16;p2"/>
          <p:cNvSpPr>
            <a:spLocks/>
          </p:cNvSpPr>
          <p:nvPr/>
        </p:nvSpPr>
        <p:spPr bwMode="auto">
          <a:xfrm>
            <a:off x="-70128" y="242529"/>
            <a:ext cx="1420087" cy="555185"/>
          </a:xfrm>
          <a:custGeom>
            <a:avLst/>
            <a:gdLst>
              <a:gd name="T0" fmla="*/ 2147483646 w 32036"/>
              <a:gd name="T1" fmla="*/ 303482661 h 12503"/>
              <a:gd name="T2" fmla="*/ 2147483646 w 32036"/>
              <a:gd name="T3" fmla="*/ 1820786488 h 12503"/>
              <a:gd name="T4" fmla="*/ 2147483646 w 32036"/>
              <a:gd name="T5" fmla="*/ 2147483646 h 12503"/>
              <a:gd name="T6" fmla="*/ 2147483646 w 32036"/>
              <a:gd name="T7" fmla="*/ 2147483646 h 12503"/>
              <a:gd name="T8" fmla="*/ 2147483646 w 32036"/>
              <a:gd name="T9" fmla="*/ 2147483646 h 12503"/>
              <a:gd name="T10" fmla="*/ 2147483646 w 32036"/>
              <a:gd name="T11" fmla="*/ 2147483646 h 12503"/>
              <a:gd name="T12" fmla="*/ 2147483646 w 32036"/>
              <a:gd name="T13" fmla="*/ 2147483646 h 12503"/>
              <a:gd name="T14" fmla="*/ 2147483646 w 32036"/>
              <a:gd name="T15" fmla="*/ 2147483646 h 12503"/>
              <a:gd name="T16" fmla="*/ 2147483646 w 32036"/>
              <a:gd name="T17" fmla="*/ 2147483646 h 12503"/>
              <a:gd name="T18" fmla="*/ 2147483646 w 32036"/>
              <a:gd name="T19" fmla="*/ 2147483646 h 12503"/>
              <a:gd name="T20" fmla="*/ 2147483646 w 32036"/>
              <a:gd name="T21" fmla="*/ 2147483646 h 12503"/>
              <a:gd name="T22" fmla="*/ 2147483646 w 32036"/>
              <a:gd name="T23" fmla="*/ 2147483646 h 12503"/>
              <a:gd name="T24" fmla="*/ 2147483646 w 32036"/>
              <a:gd name="T25" fmla="*/ 2147483646 h 12503"/>
              <a:gd name="T26" fmla="*/ 2147483646 w 32036"/>
              <a:gd name="T27" fmla="*/ 2147483646 h 12503"/>
              <a:gd name="T28" fmla="*/ 2147483646 w 32036"/>
              <a:gd name="T29" fmla="*/ 2147483646 h 12503"/>
              <a:gd name="T30" fmla="*/ 2147483646 w 32036"/>
              <a:gd name="T31" fmla="*/ 2147483646 h 12503"/>
              <a:gd name="T32" fmla="*/ 1205607805 w 32036"/>
              <a:gd name="T33" fmla="*/ 2147483646 h 12503"/>
              <a:gd name="T34" fmla="*/ 5363780 w 32036"/>
              <a:gd name="T35" fmla="*/ 2147483646 h 12503"/>
              <a:gd name="T36" fmla="*/ 5363780 w 32036"/>
              <a:gd name="T37" fmla="*/ 2147483646 h 12503"/>
              <a:gd name="T38" fmla="*/ 2147483646 w 32036"/>
              <a:gd name="T39" fmla="*/ 2147483646 h 12503"/>
              <a:gd name="T40" fmla="*/ 2147483646 w 32036"/>
              <a:gd name="T41" fmla="*/ 2147483646 h 12503"/>
              <a:gd name="T42" fmla="*/ 2147483646 w 32036"/>
              <a:gd name="T43" fmla="*/ 2147483646 h 12503"/>
              <a:gd name="T44" fmla="*/ 2147483646 w 32036"/>
              <a:gd name="T45" fmla="*/ 2147483646 h 12503"/>
              <a:gd name="T46" fmla="*/ 2147483646 w 32036"/>
              <a:gd name="T47" fmla="*/ 2147483646 h 12503"/>
              <a:gd name="T48" fmla="*/ 2147483646 w 32036"/>
              <a:gd name="T49" fmla="*/ 2147483646 h 12503"/>
              <a:gd name="T50" fmla="*/ 2147483646 w 32036"/>
              <a:gd name="T51" fmla="*/ 2147483646 h 12503"/>
              <a:gd name="T52" fmla="*/ 2147483646 w 32036"/>
              <a:gd name="T53" fmla="*/ 2147483646 h 12503"/>
              <a:gd name="T54" fmla="*/ 2147483646 w 32036"/>
              <a:gd name="T55" fmla="*/ 2147483646 h 12503"/>
              <a:gd name="T56" fmla="*/ 2147483646 w 32036"/>
              <a:gd name="T57" fmla="*/ 2147483646 h 12503"/>
              <a:gd name="T58" fmla="*/ 2147483646 w 32036"/>
              <a:gd name="T59" fmla="*/ 2147483646 h 12503"/>
              <a:gd name="T60" fmla="*/ 2147483646 w 32036"/>
              <a:gd name="T61" fmla="*/ 2147483646 h 12503"/>
              <a:gd name="T62" fmla="*/ 2147483646 w 32036"/>
              <a:gd name="T63" fmla="*/ 2147483646 h 12503"/>
              <a:gd name="T64" fmla="*/ 2147483646 w 32036"/>
              <a:gd name="T65" fmla="*/ 2147483646 h 12503"/>
              <a:gd name="T66" fmla="*/ 2147483646 w 32036"/>
              <a:gd name="T67" fmla="*/ 2147483646 h 12503"/>
              <a:gd name="T68" fmla="*/ 2147483646 w 32036"/>
              <a:gd name="T69" fmla="*/ 2147483646 h 12503"/>
              <a:gd name="T70" fmla="*/ 2147483646 w 32036"/>
              <a:gd name="T71" fmla="*/ 1213932959 h 12503"/>
              <a:gd name="T72" fmla="*/ 2147483646 w 32036"/>
              <a:gd name="T73" fmla="*/ 5391423 h 125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lnTo>
                  <a:pt x="16297" y="1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Google Shape;18;p2"/>
          <p:cNvSpPr>
            <a:spLocks/>
          </p:cNvSpPr>
          <p:nvPr/>
        </p:nvSpPr>
        <p:spPr bwMode="auto">
          <a:xfrm flipH="1">
            <a:off x="968641" y="3884836"/>
            <a:ext cx="2176881" cy="781643"/>
          </a:xfrm>
          <a:custGeom>
            <a:avLst/>
            <a:gdLst>
              <a:gd name="T0" fmla="*/ 2147483646 w 74117"/>
              <a:gd name="T1" fmla="*/ 58489195 h 26566"/>
              <a:gd name="T2" fmla="*/ 2147483646 w 74117"/>
              <a:gd name="T3" fmla="*/ 582899840 h 26566"/>
              <a:gd name="T4" fmla="*/ 2147483646 w 74117"/>
              <a:gd name="T5" fmla="*/ 1574276520 h 26566"/>
              <a:gd name="T6" fmla="*/ 2147483646 w 74117"/>
              <a:gd name="T7" fmla="*/ 2147483646 h 26566"/>
              <a:gd name="T8" fmla="*/ 2147483646 w 74117"/>
              <a:gd name="T9" fmla="*/ 2147483646 h 26566"/>
              <a:gd name="T10" fmla="*/ 2147483646 w 74117"/>
              <a:gd name="T11" fmla="*/ 2147483646 h 26566"/>
              <a:gd name="T12" fmla="*/ 2147483646 w 74117"/>
              <a:gd name="T13" fmla="*/ 2147483646 h 26566"/>
              <a:gd name="T14" fmla="*/ 2147483646 w 74117"/>
              <a:gd name="T15" fmla="*/ 2147483646 h 26566"/>
              <a:gd name="T16" fmla="*/ 2147483646 w 74117"/>
              <a:gd name="T17" fmla="*/ 2147483646 h 26566"/>
              <a:gd name="T18" fmla="*/ 2147483646 w 74117"/>
              <a:gd name="T19" fmla="*/ 2147483646 h 26566"/>
              <a:gd name="T20" fmla="*/ 2147483646 w 74117"/>
              <a:gd name="T21" fmla="*/ 2147483646 h 26566"/>
              <a:gd name="T22" fmla="*/ 2147483646 w 74117"/>
              <a:gd name="T23" fmla="*/ 2147483646 h 26566"/>
              <a:gd name="T24" fmla="*/ 2147483646 w 74117"/>
              <a:gd name="T25" fmla="*/ 2147483646 h 26566"/>
              <a:gd name="T26" fmla="*/ 2147483646 w 74117"/>
              <a:gd name="T27" fmla="*/ 2147483646 h 26566"/>
              <a:gd name="T28" fmla="*/ 2147483646 w 74117"/>
              <a:gd name="T29" fmla="*/ 2147483646 h 26566"/>
              <a:gd name="T30" fmla="*/ 2147483646 w 74117"/>
              <a:gd name="T31" fmla="*/ 2147483646 h 26566"/>
              <a:gd name="T32" fmla="*/ 2147483646 w 74117"/>
              <a:gd name="T33" fmla="*/ 2147483646 h 26566"/>
              <a:gd name="T34" fmla="*/ 2147483646 w 74117"/>
              <a:gd name="T35" fmla="*/ 2147483646 h 26566"/>
              <a:gd name="T36" fmla="*/ 2147483646 w 74117"/>
              <a:gd name="T37" fmla="*/ 2147483646 h 26566"/>
              <a:gd name="T38" fmla="*/ 2147483646 w 74117"/>
              <a:gd name="T39" fmla="*/ 2147483646 h 26566"/>
              <a:gd name="T40" fmla="*/ 2147483646 w 74117"/>
              <a:gd name="T41" fmla="*/ 2147483646 h 26566"/>
              <a:gd name="T42" fmla="*/ 2147483646 w 74117"/>
              <a:gd name="T43" fmla="*/ 2147483646 h 26566"/>
              <a:gd name="T44" fmla="*/ 2147483646 w 74117"/>
              <a:gd name="T45" fmla="*/ 2147483646 h 26566"/>
              <a:gd name="T46" fmla="*/ 2147483646 w 74117"/>
              <a:gd name="T47" fmla="*/ 2147483646 h 26566"/>
              <a:gd name="T48" fmla="*/ 2147483646 w 74117"/>
              <a:gd name="T49" fmla="*/ 2147483646 h 26566"/>
              <a:gd name="T50" fmla="*/ 1447110077 w 74117"/>
              <a:gd name="T51" fmla="*/ 2147483646 h 26566"/>
              <a:gd name="T52" fmla="*/ 753134545 w 74117"/>
              <a:gd name="T53" fmla="*/ 2147483646 h 26566"/>
              <a:gd name="T54" fmla="*/ 289422207 w 74117"/>
              <a:gd name="T55" fmla="*/ 2147483646 h 26566"/>
              <a:gd name="T56" fmla="*/ 58085487 w 74117"/>
              <a:gd name="T57" fmla="*/ 2147483646 h 26566"/>
              <a:gd name="T58" fmla="*/ 2147483646 w 74117"/>
              <a:gd name="T59" fmla="*/ 2147483646 h 26566"/>
              <a:gd name="T60" fmla="*/ 2147483646 w 74117"/>
              <a:gd name="T61" fmla="*/ 2147483646 h 26566"/>
              <a:gd name="T62" fmla="*/ 2147483646 w 74117"/>
              <a:gd name="T63" fmla="*/ 2147483646 h 26566"/>
              <a:gd name="T64" fmla="*/ 2147483646 w 74117"/>
              <a:gd name="T65" fmla="*/ 2147483646 h 26566"/>
              <a:gd name="T66" fmla="*/ 2147483646 w 74117"/>
              <a:gd name="T67" fmla="*/ 2147483646 h 26566"/>
              <a:gd name="T68" fmla="*/ 2147483646 w 74117"/>
              <a:gd name="T69" fmla="*/ 2147483646 h 26566"/>
              <a:gd name="T70" fmla="*/ 2147483646 w 74117"/>
              <a:gd name="T71" fmla="*/ 2147483646 h 26566"/>
              <a:gd name="T72" fmla="*/ 2147483646 w 74117"/>
              <a:gd name="T73" fmla="*/ 2147483646 h 26566"/>
              <a:gd name="T74" fmla="*/ 2147483646 w 74117"/>
              <a:gd name="T75" fmla="*/ 2147483646 h 26566"/>
              <a:gd name="T76" fmla="*/ 2147483646 w 74117"/>
              <a:gd name="T77" fmla="*/ 2147483646 h 26566"/>
              <a:gd name="T78" fmla="*/ 2147483646 w 74117"/>
              <a:gd name="T79" fmla="*/ 2147483646 h 26566"/>
              <a:gd name="T80" fmla="*/ 2147483646 w 74117"/>
              <a:gd name="T81" fmla="*/ 2147483646 h 26566"/>
              <a:gd name="T82" fmla="*/ 2147483646 w 74117"/>
              <a:gd name="T83" fmla="*/ 2147483646 h 26566"/>
              <a:gd name="T84" fmla="*/ 2147483646 w 74117"/>
              <a:gd name="T85" fmla="*/ 2147483646 h 26566"/>
              <a:gd name="T86" fmla="*/ 2147483646 w 74117"/>
              <a:gd name="T87" fmla="*/ 2147483646 h 26566"/>
              <a:gd name="T88" fmla="*/ 2147483646 w 74117"/>
              <a:gd name="T89" fmla="*/ 2147483646 h 26566"/>
              <a:gd name="T90" fmla="*/ 2147483646 w 74117"/>
              <a:gd name="T91" fmla="*/ 2147483646 h 26566"/>
              <a:gd name="T92" fmla="*/ 2147483646 w 74117"/>
              <a:gd name="T93" fmla="*/ 1049865843 h 26566"/>
              <a:gd name="T94" fmla="*/ 2147483646 w 74117"/>
              <a:gd name="T95" fmla="*/ 291465745 h 26566"/>
              <a:gd name="T96" fmla="*/ 2147483646 w 74117"/>
              <a:gd name="T97" fmla="*/ 0 h 2656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Google Shape;19;p2"/>
          <p:cNvSpPr>
            <a:spLocks/>
          </p:cNvSpPr>
          <p:nvPr/>
        </p:nvSpPr>
        <p:spPr bwMode="auto">
          <a:xfrm>
            <a:off x="10866877" y="4365512"/>
            <a:ext cx="1406939" cy="555185"/>
          </a:xfrm>
          <a:custGeom>
            <a:avLst/>
            <a:gdLst>
              <a:gd name="T0" fmla="*/ 2147483646 w 56035"/>
              <a:gd name="T1" fmla="*/ 31068467 h 22102"/>
              <a:gd name="T2" fmla="*/ 2147483646 w 56035"/>
              <a:gd name="T3" fmla="*/ 279148984 h 22102"/>
              <a:gd name="T4" fmla="*/ 2147483646 w 56035"/>
              <a:gd name="T5" fmla="*/ 774720824 h 22102"/>
              <a:gd name="T6" fmla="*/ 2147483646 w 56035"/>
              <a:gd name="T7" fmla="*/ 1486734817 h 22102"/>
              <a:gd name="T8" fmla="*/ 2147483646 w 56035"/>
              <a:gd name="T9" fmla="*/ 2147483646 h 22102"/>
              <a:gd name="T10" fmla="*/ 2147483646 w 56035"/>
              <a:gd name="T11" fmla="*/ 2147483646 h 22102"/>
              <a:gd name="T12" fmla="*/ 2147483646 w 56035"/>
              <a:gd name="T13" fmla="*/ 2147483646 h 22102"/>
              <a:gd name="T14" fmla="*/ 2147483646 w 56035"/>
              <a:gd name="T15" fmla="*/ 2147483646 h 22102"/>
              <a:gd name="T16" fmla="*/ 2147483646 w 56035"/>
              <a:gd name="T17" fmla="*/ 2147483646 h 22102"/>
              <a:gd name="T18" fmla="*/ 2147483646 w 56035"/>
              <a:gd name="T19" fmla="*/ 2147483646 h 22102"/>
              <a:gd name="T20" fmla="*/ 2147483646 w 56035"/>
              <a:gd name="T21" fmla="*/ 2147483646 h 22102"/>
              <a:gd name="T22" fmla="*/ 2147483646 w 56035"/>
              <a:gd name="T23" fmla="*/ 2147483646 h 22102"/>
              <a:gd name="T24" fmla="*/ 2147483646 w 56035"/>
              <a:gd name="T25" fmla="*/ 2147483646 h 22102"/>
              <a:gd name="T26" fmla="*/ 1608301618 w 56035"/>
              <a:gd name="T27" fmla="*/ 2147483646 h 22102"/>
              <a:gd name="T28" fmla="*/ 1021048462 w 56035"/>
              <a:gd name="T29" fmla="*/ 2147483646 h 22102"/>
              <a:gd name="T30" fmla="*/ 526312437 w 56035"/>
              <a:gd name="T31" fmla="*/ 2147483646 h 22102"/>
              <a:gd name="T32" fmla="*/ 186152998 w 56035"/>
              <a:gd name="T33" fmla="*/ 2147483646 h 22102"/>
              <a:gd name="T34" fmla="*/ 31577175 w 56035"/>
              <a:gd name="T35" fmla="*/ 2147483646 h 22102"/>
              <a:gd name="T36" fmla="*/ 548565 w 56035"/>
              <a:gd name="T37" fmla="*/ 2147483646 h 22102"/>
              <a:gd name="T38" fmla="*/ 124095069 w 56035"/>
              <a:gd name="T39" fmla="*/ 2147483646 h 22102"/>
              <a:gd name="T40" fmla="*/ 2147483646 w 56035"/>
              <a:gd name="T41" fmla="*/ 2147483646 h 22102"/>
              <a:gd name="T42" fmla="*/ 2147483646 w 56035"/>
              <a:gd name="T43" fmla="*/ 2147483646 h 22102"/>
              <a:gd name="T44" fmla="*/ 2147483646 w 56035"/>
              <a:gd name="T45" fmla="*/ 2147483646 h 22102"/>
              <a:gd name="T46" fmla="*/ 2147483646 w 56035"/>
              <a:gd name="T47" fmla="*/ 2147483646 h 22102"/>
              <a:gd name="T48" fmla="*/ 2147483646 w 56035"/>
              <a:gd name="T49" fmla="*/ 2147483646 h 22102"/>
              <a:gd name="T50" fmla="*/ 2147483646 w 56035"/>
              <a:gd name="T51" fmla="*/ 2147483646 h 22102"/>
              <a:gd name="T52" fmla="*/ 2147483646 w 56035"/>
              <a:gd name="T53" fmla="*/ 2147483646 h 22102"/>
              <a:gd name="T54" fmla="*/ 2147483646 w 56035"/>
              <a:gd name="T55" fmla="*/ 2147483646 h 22102"/>
              <a:gd name="T56" fmla="*/ 2147483646 w 56035"/>
              <a:gd name="T57" fmla="*/ 2147483646 h 22102"/>
              <a:gd name="T58" fmla="*/ 2147483646 w 56035"/>
              <a:gd name="T59" fmla="*/ 2147483646 h 22102"/>
              <a:gd name="T60" fmla="*/ 2147483646 w 56035"/>
              <a:gd name="T61" fmla="*/ 2147483646 h 22102"/>
              <a:gd name="T62" fmla="*/ 2147483646 w 56035"/>
              <a:gd name="T63" fmla="*/ 2147483646 h 22102"/>
              <a:gd name="T64" fmla="*/ 2147483646 w 56035"/>
              <a:gd name="T65" fmla="*/ 2147483646 h 22102"/>
              <a:gd name="T66" fmla="*/ 2147483646 w 56035"/>
              <a:gd name="T67" fmla="*/ 2147483646 h 22102"/>
              <a:gd name="T68" fmla="*/ 2147483646 w 56035"/>
              <a:gd name="T69" fmla="*/ 2147483646 h 22102"/>
              <a:gd name="T70" fmla="*/ 2147483646 w 56035"/>
              <a:gd name="T71" fmla="*/ 2147483646 h 22102"/>
              <a:gd name="T72" fmla="*/ 2147483646 w 56035"/>
              <a:gd name="T73" fmla="*/ 2147483646 h 22102"/>
              <a:gd name="T74" fmla="*/ 2147483646 w 56035"/>
              <a:gd name="T75" fmla="*/ 2147483646 h 22102"/>
              <a:gd name="T76" fmla="*/ 2147483646 w 56035"/>
              <a:gd name="T77" fmla="*/ 2147483646 h 22102"/>
              <a:gd name="T78" fmla="*/ 2147483646 w 56035"/>
              <a:gd name="T79" fmla="*/ 2147483646 h 22102"/>
              <a:gd name="T80" fmla="*/ 2147483646 w 56035"/>
              <a:gd name="T81" fmla="*/ 2147483646 h 22102"/>
              <a:gd name="T82" fmla="*/ 2147483646 w 56035"/>
              <a:gd name="T83" fmla="*/ 2147483646 h 22102"/>
              <a:gd name="T84" fmla="*/ 2147483646 w 56035"/>
              <a:gd name="T85" fmla="*/ 2147483646 h 22102"/>
              <a:gd name="T86" fmla="*/ 2147483646 w 56035"/>
              <a:gd name="T87" fmla="*/ 1672657603 h 22102"/>
              <a:gd name="T88" fmla="*/ 2147483646 w 56035"/>
              <a:gd name="T89" fmla="*/ 867397268 h 22102"/>
              <a:gd name="T90" fmla="*/ 2147483646 w 56035"/>
              <a:gd name="T91" fmla="*/ 340736873 h 22102"/>
              <a:gd name="T92" fmla="*/ 2147483646 w 56035"/>
              <a:gd name="T93" fmla="*/ 31068467 h 22102"/>
              <a:gd name="T94" fmla="*/ 2147483646 w 56035"/>
              <a:gd name="T95" fmla="*/ 0 h 221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lnTo>
                  <a:pt x="25897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Google Shape;20;p2"/>
          <p:cNvSpPr>
            <a:spLocks/>
          </p:cNvSpPr>
          <p:nvPr/>
        </p:nvSpPr>
        <p:spPr bwMode="auto">
          <a:xfrm>
            <a:off x="9125373" y="3686140"/>
            <a:ext cx="1741505" cy="679371"/>
          </a:xfrm>
          <a:custGeom>
            <a:avLst/>
            <a:gdLst>
              <a:gd name="T0" fmla="*/ 2147483646 w 32036"/>
              <a:gd name="T1" fmla="*/ 680392738 h 12503"/>
              <a:gd name="T2" fmla="*/ 2147483646 w 32036"/>
              <a:gd name="T3" fmla="*/ 2147483646 h 12503"/>
              <a:gd name="T4" fmla="*/ 2147483646 w 32036"/>
              <a:gd name="T5" fmla="*/ 2147483646 h 12503"/>
              <a:gd name="T6" fmla="*/ 2147483646 w 32036"/>
              <a:gd name="T7" fmla="*/ 2147483646 h 12503"/>
              <a:gd name="T8" fmla="*/ 2147483646 w 32036"/>
              <a:gd name="T9" fmla="*/ 2147483646 h 12503"/>
              <a:gd name="T10" fmla="*/ 2147483646 w 32036"/>
              <a:gd name="T11" fmla="*/ 2147483646 h 12503"/>
              <a:gd name="T12" fmla="*/ 2147483646 w 32036"/>
              <a:gd name="T13" fmla="*/ 2147483646 h 12503"/>
              <a:gd name="T14" fmla="*/ 2147483646 w 32036"/>
              <a:gd name="T15" fmla="*/ 2147483646 h 12503"/>
              <a:gd name="T16" fmla="*/ 2147483646 w 32036"/>
              <a:gd name="T17" fmla="*/ 2147483646 h 12503"/>
              <a:gd name="T18" fmla="*/ 2147483646 w 32036"/>
              <a:gd name="T19" fmla="*/ 2147483646 h 12503"/>
              <a:gd name="T20" fmla="*/ 2147483646 w 32036"/>
              <a:gd name="T21" fmla="*/ 2147483646 h 12503"/>
              <a:gd name="T22" fmla="*/ 2147483646 w 32036"/>
              <a:gd name="T23" fmla="*/ 2147483646 h 12503"/>
              <a:gd name="T24" fmla="*/ 2147483646 w 32036"/>
              <a:gd name="T25" fmla="*/ 2147483646 h 12503"/>
              <a:gd name="T26" fmla="*/ 2147483646 w 32036"/>
              <a:gd name="T27" fmla="*/ 2147483646 h 12503"/>
              <a:gd name="T28" fmla="*/ 2147483646 w 32036"/>
              <a:gd name="T29" fmla="*/ 2147483646 h 12503"/>
              <a:gd name="T30" fmla="*/ 2147483646 w 32036"/>
              <a:gd name="T31" fmla="*/ 2147483646 h 12503"/>
              <a:gd name="T32" fmla="*/ 2147483646 w 32036"/>
              <a:gd name="T33" fmla="*/ 2147483646 h 12503"/>
              <a:gd name="T34" fmla="*/ 12159250 w 32036"/>
              <a:gd name="T35" fmla="*/ 2147483646 h 12503"/>
              <a:gd name="T36" fmla="*/ 12159250 w 32036"/>
              <a:gd name="T37" fmla="*/ 2147483646 h 12503"/>
              <a:gd name="T38" fmla="*/ 2147483646 w 32036"/>
              <a:gd name="T39" fmla="*/ 2147483646 h 12503"/>
              <a:gd name="T40" fmla="*/ 2147483646 w 32036"/>
              <a:gd name="T41" fmla="*/ 2147483646 h 12503"/>
              <a:gd name="T42" fmla="*/ 2147483646 w 32036"/>
              <a:gd name="T43" fmla="*/ 2147483646 h 12503"/>
              <a:gd name="T44" fmla="*/ 2147483646 w 32036"/>
              <a:gd name="T45" fmla="*/ 2147483646 h 12503"/>
              <a:gd name="T46" fmla="*/ 2147483646 w 32036"/>
              <a:gd name="T47" fmla="*/ 2147483646 h 12503"/>
              <a:gd name="T48" fmla="*/ 2147483646 w 32036"/>
              <a:gd name="T49" fmla="*/ 2147483646 h 12503"/>
              <a:gd name="T50" fmla="*/ 2147483646 w 32036"/>
              <a:gd name="T51" fmla="*/ 2147483646 h 12503"/>
              <a:gd name="T52" fmla="*/ 2147483646 w 32036"/>
              <a:gd name="T53" fmla="*/ 2147483646 h 12503"/>
              <a:gd name="T54" fmla="*/ 2147483646 w 32036"/>
              <a:gd name="T55" fmla="*/ 2147483646 h 12503"/>
              <a:gd name="T56" fmla="*/ 2147483646 w 32036"/>
              <a:gd name="T57" fmla="*/ 2147483646 h 12503"/>
              <a:gd name="T58" fmla="*/ 2147483646 w 32036"/>
              <a:gd name="T59" fmla="*/ 2147483646 h 12503"/>
              <a:gd name="T60" fmla="*/ 2147483646 w 32036"/>
              <a:gd name="T61" fmla="*/ 2147483646 h 12503"/>
              <a:gd name="T62" fmla="*/ 2147483646 w 32036"/>
              <a:gd name="T63" fmla="*/ 2147483646 h 12503"/>
              <a:gd name="T64" fmla="*/ 2147483646 w 32036"/>
              <a:gd name="T65" fmla="*/ 2147483646 h 12503"/>
              <a:gd name="T66" fmla="*/ 2147483646 w 32036"/>
              <a:gd name="T67" fmla="*/ 2147483646 h 12503"/>
              <a:gd name="T68" fmla="*/ 2147483646 w 32036"/>
              <a:gd name="T69" fmla="*/ 2147483646 h 12503"/>
              <a:gd name="T70" fmla="*/ 2147483646 w 32036"/>
              <a:gd name="T71" fmla="*/ 2147483646 h 12503"/>
              <a:gd name="T72" fmla="*/ 2147483646 w 32036"/>
              <a:gd name="T73" fmla="*/ 12141089 h 125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lnTo>
                  <a:pt x="16297" y="1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Google Shape;21;p2"/>
          <p:cNvSpPr>
            <a:spLocks/>
          </p:cNvSpPr>
          <p:nvPr/>
        </p:nvSpPr>
        <p:spPr bwMode="auto">
          <a:xfrm flipH="1">
            <a:off x="-124186" y="3884838"/>
            <a:ext cx="1406939" cy="555185"/>
          </a:xfrm>
          <a:custGeom>
            <a:avLst/>
            <a:gdLst>
              <a:gd name="T0" fmla="*/ 2147483646 w 56035"/>
              <a:gd name="T1" fmla="*/ 31068467 h 22102"/>
              <a:gd name="T2" fmla="*/ 2147483646 w 56035"/>
              <a:gd name="T3" fmla="*/ 279148984 h 22102"/>
              <a:gd name="T4" fmla="*/ 2147483646 w 56035"/>
              <a:gd name="T5" fmla="*/ 774720824 h 22102"/>
              <a:gd name="T6" fmla="*/ 2147483646 w 56035"/>
              <a:gd name="T7" fmla="*/ 1486734817 h 22102"/>
              <a:gd name="T8" fmla="*/ 2147483646 w 56035"/>
              <a:gd name="T9" fmla="*/ 2147483646 h 22102"/>
              <a:gd name="T10" fmla="*/ 2147483646 w 56035"/>
              <a:gd name="T11" fmla="*/ 2147483646 h 22102"/>
              <a:gd name="T12" fmla="*/ 2147483646 w 56035"/>
              <a:gd name="T13" fmla="*/ 2147483646 h 22102"/>
              <a:gd name="T14" fmla="*/ 2147483646 w 56035"/>
              <a:gd name="T15" fmla="*/ 2147483646 h 22102"/>
              <a:gd name="T16" fmla="*/ 2147483646 w 56035"/>
              <a:gd name="T17" fmla="*/ 2147483646 h 22102"/>
              <a:gd name="T18" fmla="*/ 2147483646 w 56035"/>
              <a:gd name="T19" fmla="*/ 2147483646 h 22102"/>
              <a:gd name="T20" fmla="*/ 2147483646 w 56035"/>
              <a:gd name="T21" fmla="*/ 2147483646 h 22102"/>
              <a:gd name="T22" fmla="*/ 2147483646 w 56035"/>
              <a:gd name="T23" fmla="*/ 2147483646 h 22102"/>
              <a:gd name="T24" fmla="*/ 2147483646 w 56035"/>
              <a:gd name="T25" fmla="*/ 2147483646 h 22102"/>
              <a:gd name="T26" fmla="*/ 1608301618 w 56035"/>
              <a:gd name="T27" fmla="*/ 2147483646 h 22102"/>
              <a:gd name="T28" fmla="*/ 1021048462 w 56035"/>
              <a:gd name="T29" fmla="*/ 2147483646 h 22102"/>
              <a:gd name="T30" fmla="*/ 526312437 w 56035"/>
              <a:gd name="T31" fmla="*/ 2147483646 h 22102"/>
              <a:gd name="T32" fmla="*/ 186152998 w 56035"/>
              <a:gd name="T33" fmla="*/ 2147483646 h 22102"/>
              <a:gd name="T34" fmla="*/ 31577175 w 56035"/>
              <a:gd name="T35" fmla="*/ 2147483646 h 22102"/>
              <a:gd name="T36" fmla="*/ 548565 w 56035"/>
              <a:gd name="T37" fmla="*/ 2147483646 h 22102"/>
              <a:gd name="T38" fmla="*/ 124095069 w 56035"/>
              <a:gd name="T39" fmla="*/ 2147483646 h 22102"/>
              <a:gd name="T40" fmla="*/ 2147483646 w 56035"/>
              <a:gd name="T41" fmla="*/ 2147483646 h 22102"/>
              <a:gd name="T42" fmla="*/ 2147483646 w 56035"/>
              <a:gd name="T43" fmla="*/ 2147483646 h 22102"/>
              <a:gd name="T44" fmla="*/ 2147483646 w 56035"/>
              <a:gd name="T45" fmla="*/ 2147483646 h 22102"/>
              <a:gd name="T46" fmla="*/ 2147483646 w 56035"/>
              <a:gd name="T47" fmla="*/ 2147483646 h 22102"/>
              <a:gd name="T48" fmla="*/ 2147483646 w 56035"/>
              <a:gd name="T49" fmla="*/ 2147483646 h 22102"/>
              <a:gd name="T50" fmla="*/ 2147483646 w 56035"/>
              <a:gd name="T51" fmla="*/ 2147483646 h 22102"/>
              <a:gd name="T52" fmla="*/ 2147483646 w 56035"/>
              <a:gd name="T53" fmla="*/ 2147483646 h 22102"/>
              <a:gd name="T54" fmla="*/ 2147483646 w 56035"/>
              <a:gd name="T55" fmla="*/ 2147483646 h 22102"/>
              <a:gd name="T56" fmla="*/ 2147483646 w 56035"/>
              <a:gd name="T57" fmla="*/ 2147483646 h 22102"/>
              <a:gd name="T58" fmla="*/ 2147483646 w 56035"/>
              <a:gd name="T59" fmla="*/ 2147483646 h 22102"/>
              <a:gd name="T60" fmla="*/ 2147483646 w 56035"/>
              <a:gd name="T61" fmla="*/ 2147483646 h 22102"/>
              <a:gd name="T62" fmla="*/ 2147483646 w 56035"/>
              <a:gd name="T63" fmla="*/ 2147483646 h 22102"/>
              <a:gd name="T64" fmla="*/ 2147483646 w 56035"/>
              <a:gd name="T65" fmla="*/ 2147483646 h 22102"/>
              <a:gd name="T66" fmla="*/ 2147483646 w 56035"/>
              <a:gd name="T67" fmla="*/ 2147483646 h 22102"/>
              <a:gd name="T68" fmla="*/ 2147483646 w 56035"/>
              <a:gd name="T69" fmla="*/ 2147483646 h 22102"/>
              <a:gd name="T70" fmla="*/ 2147483646 w 56035"/>
              <a:gd name="T71" fmla="*/ 2147483646 h 22102"/>
              <a:gd name="T72" fmla="*/ 2147483646 w 56035"/>
              <a:gd name="T73" fmla="*/ 2147483646 h 22102"/>
              <a:gd name="T74" fmla="*/ 2147483646 w 56035"/>
              <a:gd name="T75" fmla="*/ 2147483646 h 22102"/>
              <a:gd name="T76" fmla="*/ 2147483646 w 56035"/>
              <a:gd name="T77" fmla="*/ 2147483646 h 22102"/>
              <a:gd name="T78" fmla="*/ 2147483646 w 56035"/>
              <a:gd name="T79" fmla="*/ 2147483646 h 22102"/>
              <a:gd name="T80" fmla="*/ 2147483646 w 56035"/>
              <a:gd name="T81" fmla="*/ 2147483646 h 22102"/>
              <a:gd name="T82" fmla="*/ 2147483646 w 56035"/>
              <a:gd name="T83" fmla="*/ 2147483646 h 22102"/>
              <a:gd name="T84" fmla="*/ 2147483646 w 56035"/>
              <a:gd name="T85" fmla="*/ 2147483646 h 22102"/>
              <a:gd name="T86" fmla="*/ 2147483646 w 56035"/>
              <a:gd name="T87" fmla="*/ 1672657603 h 22102"/>
              <a:gd name="T88" fmla="*/ 2147483646 w 56035"/>
              <a:gd name="T89" fmla="*/ 867397268 h 22102"/>
              <a:gd name="T90" fmla="*/ 2147483646 w 56035"/>
              <a:gd name="T91" fmla="*/ 340736873 h 22102"/>
              <a:gd name="T92" fmla="*/ 2147483646 w 56035"/>
              <a:gd name="T93" fmla="*/ 31068467 h 22102"/>
              <a:gd name="T94" fmla="*/ 2147483646 w 56035"/>
              <a:gd name="T95" fmla="*/ 0 h 221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lnTo>
                  <a:pt x="25897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729067" y="0"/>
            <a:ext cx="8734000" cy="5838800"/>
          </a:xfrm>
          <a:prstGeom prst="rect">
            <a:avLst/>
          </a:prstGeom>
        </p:spPr>
        <p:txBody>
          <a:bodyPr spcFirstLastPara="1" lIns="91415" tIns="91415" rIns="91415" bIns="91415" anchor="ctr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2483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D3D81-7E84-44A3-AED4-6F38A655FC3E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63392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F97C-EE38-4C80-A9B6-7D8BFD88B40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83976"/>
      </p:ext>
    </p:extLst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88F8-28CE-4486-B867-E4BF460171A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8438"/>
      </p:ext>
    </p:extLst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7ABA-1436-44F6-B334-4A15E1A9EA6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2856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95244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FC04-F35A-45CC-A4E7-956ABF62E66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828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5915-FAB0-410F-9FD1-6AF44CF69F2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89128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0BAA-B702-41A9-B481-0CDC86C4E8A0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53950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8009-CBF7-4C25-BBAD-6B5AB34E81E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18568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7555-5B94-4A47-B2CA-137CA69E22C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95981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894-5083-481B-8E53-4FB1F21612C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28976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04753-3CA5-429D-8072-4E4DAA38803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90687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6404-4B5C-42AE-92F6-03EDCC3C421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9280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3530533" y="2212733"/>
            <a:ext cx="5130800" cy="154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3530633" y="3685133"/>
            <a:ext cx="51308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2400">
                <a:solidFill>
                  <a:srgbClr val="33CC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90218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>
            <a:spLocks/>
          </p:cNvSpPr>
          <p:nvPr/>
        </p:nvSpPr>
        <p:spPr bwMode="auto">
          <a:xfrm>
            <a:off x="0" y="5271339"/>
            <a:ext cx="12192000" cy="1572051"/>
          </a:xfrm>
          <a:custGeom>
            <a:avLst/>
            <a:gdLst>
              <a:gd name="T0" fmla="*/ 2147483646 w 285750"/>
              <a:gd name="T1" fmla="*/ 2147483646 h 36835"/>
              <a:gd name="T2" fmla="*/ 2147483646 w 285750"/>
              <a:gd name="T3" fmla="*/ 2147483646 h 36835"/>
              <a:gd name="T4" fmla="*/ 2147483646 w 285750"/>
              <a:gd name="T5" fmla="*/ 2147483646 h 36835"/>
              <a:gd name="T6" fmla="*/ 2147483646 w 285750"/>
              <a:gd name="T7" fmla="*/ 2147483646 h 36835"/>
              <a:gd name="T8" fmla="*/ 2147483646 w 285750"/>
              <a:gd name="T9" fmla="*/ 2147483646 h 36835"/>
              <a:gd name="T10" fmla="*/ 2147483646 w 285750"/>
              <a:gd name="T11" fmla="*/ 2147483646 h 36835"/>
              <a:gd name="T12" fmla="*/ 2147483646 w 285750"/>
              <a:gd name="T13" fmla="*/ 2147483646 h 36835"/>
              <a:gd name="T14" fmla="*/ 2147483646 w 285750"/>
              <a:gd name="T15" fmla="*/ 2147483646 h 36835"/>
              <a:gd name="T16" fmla="*/ 2147483646 w 285750"/>
              <a:gd name="T17" fmla="*/ 2147483646 h 36835"/>
              <a:gd name="T18" fmla="*/ 2147483646 w 285750"/>
              <a:gd name="T19" fmla="*/ 2147483646 h 36835"/>
              <a:gd name="T20" fmla="*/ 2147483646 w 285750"/>
              <a:gd name="T21" fmla="*/ 2147483646 h 36835"/>
              <a:gd name="T22" fmla="*/ 2147483646 w 285750"/>
              <a:gd name="T23" fmla="*/ 2147483646 h 36835"/>
              <a:gd name="T24" fmla="*/ 2147483646 w 285750"/>
              <a:gd name="T25" fmla="*/ 2147483646 h 36835"/>
              <a:gd name="T26" fmla="*/ 2147483646 w 285750"/>
              <a:gd name="T27" fmla="*/ 2147483646 h 36835"/>
              <a:gd name="T28" fmla="*/ 2147483646 w 285750"/>
              <a:gd name="T29" fmla="*/ 2147483646 h 36835"/>
              <a:gd name="T30" fmla="*/ 2147483646 w 285750"/>
              <a:gd name="T31" fmla="*/ 2147483646 h 36835"/>
              <a:gd name="T32" fmla="*/ 2147483646 w 285750"/>
              <a:gd name="T33" fmla="*/ 2147483646 h 36835"/>
              <a:gd name="T34" fmla="*/ 2147483646 w 285750"/>
              <a:gd name="T35" fmla="*/ 2147483646 h 36835"/>
              <a:gd name="T36" fmla="*/ 2147483646 w 285750"/>
              <a:gd name="T37" fmla="*/ 2147483646 h 36835"/>
              <a:gd name="T38" fmla="*/ 2147483646 w 285750"/>
              <a:gd name="T39" fmla="*/ 2147483646 h 36835"/>
              <a:gd name="T40" fmla="*/ 2147483646 w 285750"/>
              <a:gd name="T41" fmla="*/ 2147483646 h 36835"/>
              <a:gd name="T42" fmla="*/ 2147483646 w 285750"/>
              <a:gd name="T43" fmla="*/ 2147483646 h 36835"/>
              <a:gd name="T44" fmla="*/ 2147483646 w 285750"/>
              <a:gd name="T45" fmla="*/ 2147483646 h 36835"/>
              <a:gd name="T46" fmla="*/ 2147483646 w 285750"/>
              <a:gd name="T47" fmla="*/ 2147483646 h 36835"/>
              <a:gd name="T48" fmla="*/ 2147483646 w 285750"/>
              <a:gd name="T49" fmla="*/ 2147483646 h 36835"/>
              <a:gd name="T50" fmla="*/ 2147483646 w 285750"/>
              <a:gd name="T51" fmla="*/ 2147483646 h 36835"/>
              <a:gd name="T52" fmla="*/ 2147483646 w 285750"/>
              <a:gd name="T53" fmla="*/ 2147483646 h 36835"/>
              <a:gd name="T54" fmla="*/ 2147483646 w 285750"/>
              <a:gd name="T55" fmla="*/ 2147483646 h 36835"/>
              <a:gd name="T56" fmla="*/ 2147483646 w 285750"/>
              <a:gd name="T57" fmla="*/ 2147483646 h 36835"/>
              <a:gd name="T58" fmla="*/ 2147483646 w 285750"/>
              <a:gd name="T59" fmla="*/ 2147483646 h 36835"/>
              <a:gd name="T60" fmla="*/ 2147483646 w 285750"/>
              <a:gd name="T61" fmla="*/ 2147483646 h 36835"/>
              <a:gd name="T62" fmla="*/ 2147483646 w 285750"/>
              <a:gd name="T63" fmla="*/ 2147483646 h 36835"/>
              <a:gd name="T64" fmla="*/ 2147483646 w 285750"/>
              <a:gd name="T65" fmla="*/ 2147483646 h 36835"/>
              <a:gd name="T66" fmla="*/ 2147483646 w 285750"/>
              <a:gd name="T67" fmla="*/ 2147483646 h 36835"/>
              <a:gd name="T68" fmla="*/ 2147483646 w 285750"/>
              <a:gd name="T69" fmla="*/ 2147483646 h 36835"/>
              <a:gd name="T70" fmla="*/ 2147483646 w 285750"/>
              <a:gd name="T71" fmla="*/ 2147483646 h 36835"/>
              <a:gd name="T72" fmla="*/ 2147483646 w 285750"/>
              <a:gd name="T73" fmla="*/ 2147483646 h 36835"/>
              <a:gd name="T74" fmla="*/ 2147483646 w 285750"/>
              <a:gd name="T75" fmla="*/ 2147483646 h 36835"/>
              <a:gd name="T76" fmla="*/ 2147483646 w 285750"/>
              <a:gd name="T77" fmla="*/ 2147483646 h 36835"/>
              <a:gd name="T78" fmla="*/ 2147483646 w 285750"/>
              <a:gd name="T79" fmla="*/ 2147483646 h 36835"/>
              <a:gd name="T80" fmla="*/ 2147483646 w 285750"/>
              <a:gd name="T81" fmla="*/ 2147483646 h 36835"/>
              <a:gd name="T82" fmla="*/ 2147483646 w 285750"/>
              <a:gd name="T83" fmla="*/ 2147483646 h 36835"/>
              <a:gd name="T84" fmla="*/ 2147483646 w 285750"/>
              <a:gd name="T85" fmla="*/ 2147483646 h 36835"/>
              <a:gd name="T86" fmla="*/ 2147483646 w 285750"/>
              <a:gd name="T87" fmla="*/ 2147483646 h 36835"/>
              <a:gd name="T88" fmla="*/ 2147483646 w 285750"/>
              <a:gd name="T89" fmla="*/ 2147483646 h 36835"/>
              <a:gd name="T90" fmla="*/ 2147483646 w 285750"/>
              <a:gd name="T91" fmla="*/ 2147483646 h 36835"/>
              <a:gd name="T92" fmla="*/ 0 w 285750"/>
              <a:gd name="T93" fmla="*/ 2147483646 h 36835"/>
              <a:gd name="T94" fmla="*/ 2147483646 w 285750"/>
              <a:gd name="T95" fmla="*/ 2147483646 h 36835"/>
              <a:gd name="T96" fmla="*/ 2147483646 w 285750"/>
              <a:gd name="T97" fmla="*/ 0 h 3683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529"/>
            </a:srgbClr>
          </a:soli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Google Shape;11;p2"/>
          <p:cNvSpPr>
            <a:spLocks/>
          </p:cNvSpPr>
          <p:nvPr/>
        </p:nvSpPr>
        <p:spPr bwMode="auto">
          <a:xfrm>
            <a:off x="48214" y="5366306"/>
            <a:ext cx="12095573" cy="1477085"/>
          </a:xfrm>
          <a:custGeom>
            <a:avLst/>
            <a:gdLst>
              <a:gd name="T0" fmla="*/ 2147483646 w 283518"/>
              <a:gd name="T1" fmla="*/ 2147483646 h 34603"/>
              <a:gd name="T2" fmla="*/ 2147483646 w 283518"/>
              <a:gd name="T3" fmla="*/ 2147483646 h 34603"/>
              <a:gd name="T4" fmla="*/ 2147483646 w 283518"/>
              <a:gd name="T5" fmla="*/ 2147483646 h 34603"/>
              <a:gd name="T6" fmla="*/ 2147483646 w 283518"/>
              <a:gd name="T7" fmla="*/ 2147483646 h 34603"/>
              <a:gd name="T8" fmla="*/ 2147483646 w 283518"/>
              <a:gd name="T9" fmla="*/ 2147483646 h 34603"/>
              <a:gd name="T10" fmla="*/ 2147483646 w 283518"/>
              <a:gd name="T11" fmla="*/ 2147483646 h 34603"/>
              <a:gd name="T12" fmla="*/ 2147483646 w 283518"/>
              <a:gd name="T13" fmla="*/ 2147483646 h 34603"/>
              <a:gd name="T14" fmla="*/ 2147483646 w 283518"/>
              <a:gd name="T15" fmla="*/ 2147483646 h 34603"/>
              <a:gd name="T16" fmla="*/ 2147483646 w 283518"/>
              <a:gd name="T17" fmla="*/ 2147483646 h 34603"/>
              <a:gd name="T18" fmla="*/ 2147483646 w 283518"/>
              <a:gd name="T19" fmla="*/ 2147483646 h 34603"/>
              <a:gd name="T20" fmla="*/ 2147483646 w 283518"/>
              <a:gd name="T21" fmla="*/ 2147483646 h 34603"/>
              <a:gd name="T22" fmla="*/ 2147483646 w 283518"/>
              <a:gd name="T23" fmla="*/ 2147483646 h 34603"/>
              <a:gd name="T24" fmla="*/ 2147483646 w 283518"/>
              <a:gd name="T25" fmla="*/ 2147483646 h 34603"/>
              <a:gd name="T26" fmla="*/ 2147483646 w 283518"/>
              <a:gd name="T27" fmla="*/ 2147483646 h 34603"/>
              <a:gd name="T28" fmla="*/ 2147483646 w 283518"/>
              <a:gd name="T29" fmla="*/ 2147483646 h 34603"/>
              <a:gd name="T30" fmla="*/ 2147483646 w 283518"/>
              <a:gd name="T31" fmla="*/ 2147483646 h 34603"/>
              <a:gd name="T32" fmla="*/ 2147483646 w 283518"/>
              <a:gd name="T33" fmla="*/ 2147483646 h 34603"/>
              <a:gd name="T34" fmla="*/ 2147483646 w 283518"/>
              <a:gd name="T35" fmla="*/ 2147483646 h 34603"/>
              <a:gd name="T36" fmla="*/ 2147483646 w 283518"/>
              <a:gd name="T37" fmla="*/ 2147483646 h 34603"/>
              <a:gd name="T38" fmla="*/ 2147483646 w 283518"/>
              <a:gd name="T39" fmla="*/ 2147483646 h 34603"/>
              <a:gd name="T40" fmla="*/ 2147483646 w 283518"/>
              <a:gd name="T41" fmla="*/ 2147483646 h 34603"/>
              <a:gd name="T42" fmla="*/ 2147483646 w 283518"/>
              <a:gd name="T43" fmla="*/ 2147483646 h 34603"/>
              <a:gd name="T44" fmla="*/ 2147483646 w 283518"/>
              <a:gd name="T45" fmla="*/ 2147483646 h 34603"/>
              <a:gd name="T46" fmla="*/ 2147483646 w 283518"/>
              <a:gd name="T47" fmla="*/ 2147483646 h 34603"/>
              <a:gd name="T48" fmla="*/ 2147483646 w 283518"/>
              <a:gd name="T49" fmla="*/ 2147483646 h 34603"/>
              <a:gd name="T50" fmla="*/ 2147483646 w 283518"/>
              <a:gd name="T51" fmla="*/ 2147483646 h 34603"/>
              <a:gd name="T52" fmla="*/ 0 w 283518"/>
              <a:gd name="T53" fmla="*/ 2147483646 h 34603"/>
              <a:gd name="T54" fmla="*/ 2147483646 w 283518"/>
              <a:gd name="T55" fmla="*/ 2147483646 h 34603"/>
              <a:gd name="T56" fmla="*/ 2147483646 w 283518"/>
              <a:gd name="T57" fmla="*/ 2147483646 h 34603"/>
              <a:gd name="T58" fmla="*/ 2147483646 w 283518"/>
              <a:gd name="T59" fmla="*/ 2147483646 h 34603"/>
              <a:gd name="T60" fmla="*/ 2147483646 w 283518"/>
              <a:gd name="T61" fmla="*/ 2147483646 h 34603"/>
              <a:gd name="T62" fmla="*/ 2147483646 w 283518"/>
              <a:gd name="T63" fmla="*/ 2147483646 h 34603"/>
              <a:gd name="T64" fmla="*/ 2147483646 w 283518"/>
              <a:gd name="T65" fmla="*/ 2147483646 h 34603"/>
              <a:gd name="T66" fmla="*/ 2147483646 w 283518"/>
              <a:gd name="T67" fmla="*/ 2147483646 h 34603"/>
              <a:gd name="T68" fmla="*/ 2147483646 w 283518"/>
              <a:gd name="T69" fmla="*/ 2147483646 h 34603"/>
              <a:gd name="T70" fmla="*/ 2147483646 w 283518"/>
              <a:gd name="T71" fmla="*/ 2147483646 h 34603"/>
              <a:gd name="T72" fmla="*/ 2147483646 w 283518"/>
              <a:gd name="T73" fmla="*/ 2147483646 h 34603"/>
              <a:gd name="T74" fmla="*/ 2147483646 w 283518"/>
              <a:gd name="T75" fmla="*/ 2147483646 h 34603"/>
              <a:gd name="T76" fmla="*/ 2147483646 w 283518"/>
              <a:gd name="T77" fmla="*/ 2147483646 h 34603"/>
              <a:gd name="T78" fmla="*/ 2147483646 w 283518"/>
              <a:gd name="T79" fmla="*/ 2147483646 h 34603"/>
              <a:gd name="T80" fmla="*/ 2147483646 w 283518"/>
              <a:gd name="T81" fmla="*/ 2147483646 h 34603"/>
              <a:gd name="T82" fmla="*/ 2147483646 w 283518"/>
              <a:gd name="T83" fmla="*/ 2147483646 h 34603"/>
              <a:gd name="T84" fmla="*/ 2147483646 w 283518"/>
              <a:gd name="T85" fmla="*/ 2147483646 h 34603"/>
              <a:gd name="T86" fmla="*/ 2147483646 w 283518"/>
              <a:gd name="T87" fmla="*/ 2147483646 h 34603"/>
              <a:gd name="T88" fmla="*/ 2147483646 w 283518"/>
              <a:gd name="T89" fmla="*/ 2147483646 h 34603"/>
              <a:gd name="T90" fmla="*/ 2147483646 w 283518"/>
              <a:gd name="T91" fmla="*/ 2147483646 h 34603"/>
              <a:gd name="T92" fmla="*/ 2147483646 w 283518"/>
              <a:gd name="T93" fmla="*/ 2147483646 h 34603"/>
              <a:gd name="T94" fmla="*/ 2147483646 w 283518"/>
              <a:gd name="T95" fmla="*/ 2147483646 h 34603"/>
              <a:gd name="T96" fmla="*/ 2147483646 w 283518"/>
              <a:gd name="T97" fmla="*/ 2147483646 h 34603"/>
              <a:gd name="T98" fmla="*/ 2147483646 w 283518"/>
              <a:gd name="T99" fmla="*/ 2147483646 h 34603"/>
              <a:gd name="T100" fmla="*/ 2147483646 w 283518"/>
              <a:gd name="T101" fmla="*/ 2147483646 h 34603"/>
              <a:gd name="T102" fmla="*/ 2147483646 w 283518"/>
              <a:gd name="T103" fmla="*/ 2147483646 h 34603"/>
              <a:gd name="T104" fmla="*/ 2147483646 w 283518"/>
              <a:gd name="T105" fmla="*/ 2147483646 h 34603"/>
              <a:gd name="T106" fmla="*/ 2147483646 w 283518"/>
              <a:gd name="T107" fmla="*/ 2147483646 h 34603"/>
              <a:gd name="T108" fmla="*/ 2147483646 w 283518"/>
              <a:gd name="T109" fmla="*/ 2147483646 h 34603"/>
              <a:gd name="T110" fmla="*/ 2147483646 w 283518"/>
              <a:gd name="T111" fmla="*/ 2147483646 h 34603"/>
              <a:gd name="T112" fmla="*/ 2147483646 w 283518"/>
              <a:gd name="T113" fmla="*/ 2147483646 h 34603"/>
              <a:gd name="T114" fmla="*/ 2147483646 w 283518"/>
              <a:gd name="T115" fmla="*/ 2147483646 h 34603"/>
              <a:gd name="T116" fmla="*/ 2147483646 w 283518"/>
              <a:gd name="T117" fmla="*/ 2147483646 h 34603"/>
              <a:gd name="T118" fmla="*/ 2147483646 w 283518"/>
              <a:gd name="T119" fmla="*/ 4590907 h 3460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lnTo>
                  <a:pt x="110059" y="1"/>
                </a:lnTo>
                <a:close/>
              </a:path>
            </a:pathLst>
          </a:custGeom>
          <a:solidFill>
            <a:srgbClr val="3D85C6"/>
          </a:soli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Google Shape;12;p2"/>
          <p:cNvSpPr>
            <a:spLocks/>
          </p:cNvSpPr>
          <p:nvPr/>
        </p:nvSpPr>
        <p:spPr bwMode="auto">
          <a:xfrm>
            <a:off x="0" y="5182218"/>
            <a:ext cx="12192000" cy="1675783"/>
          </a:xfrm>
          <a:custGeom>
            <a:avLst/>
            <a:gdLst>
              <a:gd name="T0" fmla="*/ 2147483646 w 285750"/>
              <a:gd name="T1" fmla="*/ 2147483646 h 39291"/>
              <a:gd name="T2" fmla="*/ 2147483646 w 285750"/>
              <a:gd name="T3" fmla="*/ 2147483646 h 39291"/>
              <a:gd name="T4" fmla="*/ 2147483646 w 285750"/>
              <a:gd name="T5" fmla="*/ 2147483646 h 39291"/>
              <a:gd name="T6" fmla="*/ 2147483646 w 285750"/>
              <a:gd name="T7" fmla="*/ 2147483646 h 39291"/>
              <a:gd name="T8" fmla="*/ 2147483646 w 285750"/>
              <a:gd name="T9" fmla="*/ 2147483646 h 39291"/>
              <a:gd name="T10" fmla="*/ 2147483646 w 285750"/>
              <a:gd name="T11" fmla="*/ 2147483646 h 39291"/>
              <a:gd name="T12" fmla="*/ 2147483646 w 285750"/>
              <a:gd name="T13" fmla="*/ 2147483646 h 39291"/>
              <a:gd name="T14" fmla="*/ 2147483646 w 285750"/>
              <a:gd name="T15" fmla="*/ 2147483646 h 39291"/>
              <a:gd name="T16" fmla="*/ 2147483646 w 285750"/>
              <a:gd name="T17" fmla="*/ 2147483646 h 39291"/>
              <a:gd name="T18" fmla="*/ 2147483646 w 285750"/>
              <a:gd name="T19" fmla="*/ 2147483646 h 39291"/>
              <a:gd name="T20" fmla="*/ 2147483646 w 285750"/>
              <a:gd name="T21" fmla="*/ 2147483646 h 39291"/>
              <a:gd name="T22" fmla="*/ 2147483646 w 285750"/>
              <a:gd name="T23" fmla="*/ 2147483646 h 39291"/>
              <a:gd name="T24" fmla="*/ 2147483646 w 285750"/>
              <a:gd name="T25" fmla="*/ 2147483646 h 39291"/>
              <a:gd name="T26" fmla="*/ 2147483646 w 285750"/>
              <a:gd name="T27" fmla="*/ 2147483646 h 39291"/>
              <a:gd name="T28" fmla="*/ 2147483646 w 285750"/>
              <a:gd name="T29" fmla="*/ 2147483646 h 39291"/>
              <a:gd name="T30" fmla="*/ 2147483646 w 285750"/>
              <a:gd name="T31" fmla="*/ 2147483646 h 39291"/>
              <a:gd name="T32" fmla="*/ 2147483646 w 285750"/>
              <a:gd name="T33" fmla="*/ 2147483646 h 39291"/>
              <a:gd name="T34" fmla="*/ 2147483646 w 285750"/>
              <a:gd name="T35" fmla="*/ 2147483646 h 39291"/>
              <a:gd name="T36" fmla="*/ 2147483646 w 285750"/>
              <a:gd name="T37" fmla="*/ 2147483646 h 39291"/>
              <a:gd name="T38" fmla="*/ 2147483646 w 285750"/>
              <a:gd name="T39" fmla="*/ 2147483646 h 39291"/>
              <a:gd name="T40" fmla="*/ 2147483646 w 285750"/>
              <a:gd name="T41" fmla="*/ 2147483646 h 39291"/>
              <a:gd name="T42" fmla="*/ 2147483646 w 285750"/>
              <a:gd name="T43" fmla="*/ 2147483646 h 39291"/>
              <a:gd name="T44" fmla="*/ 2147483646 w 285750"/>
              <a:gd name="T45" fmla="*/ 2147483646 h 39291"/>
              <a:gd name="T46" fmla="*/ 2147483646 w 285750"/>
              <a:gd name="T47" fmla="*/ 2147483646 h 39291"/>
              <a:gd name="T48" fmla="*/ 2147483646 w 285750"/>
              <a:gd name="T49" fmla="*/ 2147483646 h 39291"/>
              <a:gd name="T50" fmla="*/ 2147483646 w 285750"/>
              <a:gd name="T51" fmla="*/ 2147483646 h 39291"/>
              <a:gd name="T52" fmla="*/ 2147483646 w 285750"/>
              <a:gd name="T53" fmla="*/ 2147483646 h 39291"/>
              <a:gd name="T54" fmla="*/ 2147483646 w 285750"/>
              <a:gd name="T55" fmla="*/ 2147483646 h 39291"/>
              <a:gd name="T56" fmla="*/ 2147483646 w 285750"/>
              <a:gd name="T57" fmla="*/ 2147483646 h 39291"/>
              <a:gd name="T58" fmla="*/ 2147483646 w 285750"/>
              <a:gd name="T59" fmla="*/ 2147483646 h 39291"/>
              <a:gd name="T60" fmla="*/ 2147483646 w 285750"/>
              <a:gd name="T61" fmla="*/ 2147483646 h 39291"/>
              <a:gd name="T62" fmla="*/ 2147483646 w 285750"/>
              <a:gd name="T63" fmla="*/ 2147483646 h 39291"/>
              <a:gd name="T64" fmla="*/ 2147483646 w 285750"/>
              <a:gd name="T65" fmla="*/ 2147483646 h 39291"/>
              <a:gd name="T66" fmla="*/ 2147483646 w 285750"/>
              <a:gd name="T67" fmla="*/ 2147483646 h 39291"/>
              <a:gd name="T68" fmla="*/ 2147483646 w 285750"/>
              <a:gd name="T69" fmla="*/ 2147483646 h 39291"/>
              <a:gd name="T70" fmla="*/ 2147483646 w 285750"/>
              <a:gd name="T71" fmla="*/ 2147483646 h 39291"/>
              <a:gd name="T72" fmla="*/ 2147483646 w 285750"/>
              <a:gd name="T73" fmla="*/ 2147483646 h 39291"/>
              <a:gd name="T74" fmla="*/ 2147483646 w 285750"/>
              <a:gd name="T75" fmla="*/ 2147483646 h 39291"/>
              <a:gd name="T76" fmla="*/ 2147483646 w 285750"/>
              <a:gd name="T77" fmla="*/ 2147483646 h 39291"/>
              <a:gd name="T78" fmla="*/ 2147483646 w 285750"/>
              <a:gd name="T79" fmla="*/ 2147483646 h 39291"/>
              <a:gd name="T80" fmla="*/ 2147483646 w 285750"/>
              <a:gd name="T81" fmla="*/ 2147483646 h 39291"/>
              <a:gd name="T82" fmla="*/ 2147483646 w 285750"/>
              <a:gd name="T83" fmla="*/ 2147483646 h 39291"/>
              <a:gd name="T84" fmla="*/ 2147483646 w 285750"/>
              <a:gd name="T85" fmla="*/ 2147483646 h 39291"/>
              <a:gd name="T86" fmla="*/ 2147483646 w 285750"/>
              <a:gd name="T87" fmla="*/ 2147483646 h 39291"/>
              <a:gd name="T88" fmla="*/ 2147483646 w 285750"/>
              <a:gd name="T89" fmla="*/ 2147483646 h 39291"/>
              <a:gd name="T90" fmla="*/ 2147483646 w 285750"/>
              <a:gd name="T91" fmla="*/ 2147483646 h 39291"/>
              <a:gd name="T92" fmla="*/ 0 w 285750"/>
              <a:gd name="T93" fmla="*/ 2147483646 h 39291"/>
              <a:gd name="T94" fmla="*/ 2147483646 w 285750"/>
              <a:gd name="T95" fmla="*/ 2147483646 h 39291"/>
              <a:gd name="T96" fmla="*/ 2147483646 w 285750"/>
              <a:gd name="T97" fmla="*/ 2147483646 h 39291"/>
              <a:gd name="T98" fmla="*/ 2147483646 w 285750"/>
              <a:gd name="T99" fmla="*/ 2147483646 h 39291"/>
              <a:gd name="T100" fmla="*/ 2147483646 w 285750"/>
              <a:gd name="T101" fmla="*/ 2147483646 h 39291"/>
              <a:gd name="T102" fmla="*/ 2147483646 w 285750"/>
              <a:gd name="T103" fmla="*/ 2147483646 h 39291"/>
              <a:gd name="T104" fmla="*/ 2147483646 w 285750"/>
              <a:gd name="T105" fmla="*/ 2147483646 h 39291"/>
              <a:gd name="T106" fmla="*/ 2147483646 w 285750"/>
              <a:gd name="T107" fmla="*/ 2147483646 h 39291"/>
              <a:gd name="T108" fmla="*/ 2147483646 w 285750"/>
              <a:gd name="T109" fmla="*/ 2147483646 h 39291"/>
              <a:gd name="T110" fmla="*/ 2147483646 w 285750"/>
              <a:gd name="T111" fmla="*/ 2147483646 h 39291"/>
              <a:gd name="T112" fmla="*/ 2147483646 w 285750"/>
              <a:gd name="T113" fmla="*/ 2147483646 h 39291"/>
              <a:gd name="T114" fmla="*/ 2147483646 w 285750"/>
              <a:gd name="T115" fmla="*/ 2147483646 h 39291"/>
              <a:gd name="T116" fmla="*/ 2147483646 w 285750"/>
              <a:gd name="T117" fmla="*/ 2147483646 h 39291"/>
              <a:gd name="T118" fmla="*/ 2147483646 w 285750"/>
              <a:gd name="T119" fmla="*/ 2147483646 h 39291"/>
              <a:gd name="T120" fmla="*/ 2147483646 w 285750"/>
              <a:gd name="T121" fmla="*/ 2147483646 h 39291"/>
              <a:gd name="T122" fmla="*/ 2147483646 w 285750"/>
              <a:gd name="T123" fmla="*/ 2147483646 h 39291"/>
              <a:gd name="T124" fmla="*/ 2147483646 w 285750"/>
              <a:gd name="T125" fmla="*/ 2147483646 h 3929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lnTo>
                  <a:pt x="241381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lnTo>
                  <a:pt x="244450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lnTo>
                  <a:pt x="241381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lnTo>
                  <a:pt x="244450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lnTo>
                  <a:pt x="194221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lnTo>
                  <a:pt x="216098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lnTo>
                  <a:pt x="64517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lnTo>
                  <a:pt x="68312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lnTo>
                  <a:pt x="45318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lnTo>
                  <a:pt x="64517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lnTo>
                  <a:pt x="68312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lnTo>
                  <a:pt x="216098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lnTo>
                  <a:pt x="45318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lnTo>
                  <a:pt x="241381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lnTo>
                  <a:pt x="244450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lnTo>
                  <a:pt x="194221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lnTo>
                  <a:pt x="64517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lnTo>
                  <a:pt x="68312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lnTo>
                  <a:pt x="45318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lnTo>
                  <a:pt x="216098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lnTo>
                  <a:pt x="82767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lnTo>
                  <a:pt x="45318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lnTo>
                  <a:pt x="8037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lnTo>
                  <a:pt x="216098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lnTo>
                  <a:pt x="82767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lnTo>
                  <a:pt x="10983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lnTo>
                  <a:pt x="11206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lnTo>
                  <a:pt x="11430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lnTo>
                  <a:pt x="116532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lnTo>
                  <a:pt x="45318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lnTo>
                  <a:pt x="112291" y="1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Google Shape;13;p2"/>
          <p:cNvSpPr>
            <a:spLocks/>
          </p:cNvSpPr>
          <p:nvPr/>
        </p:nvSpPr>
        <p:spPr bwMode="auto">
          <a:xfrm>
            <a:off x="831308" y="658919"/>
            <a:ext cx="2569889" cy="1012483"/>
          </a:xfrm>
          <a:custGeom>
            <a:avLst/>
            <a:gdLst>
              <a:gd name="T0" fmla="*/ 2147483646 w 56035"/>
              <a:gd name="T1" fmla="*/ 343701972 h 22102"/>
              <a:gd name="T2" fmla="*/ 2147483646 w 56035"/>
              <a:gd name="T3" fmla="*/ 2147483646 h 22102"/>
              <a:gd name="T4" fmla="*/ 2147483646 w 56035"/>
              <a:gd name="T5" fmla="*/ 2147483646 h 22102"/>
              <a:gd name="T6" fmla="*/ 2147483646 w 56035"/>
              <a:gd name="T7" fmla="*/ 2147483646 h 22102"/>
              <a:gd name="T8" fmla="*/ 2147483646 w 56035"/>
              <a:gd name="T9" fmla="*/ 2147483646 h 22102"/>
              <a:gd name="T10" fmla="*/ 2147483646 w 56035"/>
              <a:gd name="T11" fmla="*/ 2147483646 h 22102"/>
              <a:gd name="T12" fmla="*/ 2147483646 w 56035"/>
              <a:gd name="T13" fmla="*/ 2147483646 h 22102"/>
              <a:gd name="T14" fmla="*/ 2147483646 w 56035"/>
              <a:gd name="T15" fmla="*/ 2147483646 h 22102"/>
              <a:gd name="T16" fmla="*/ 2147483646 w 56035"/>
              <a:gd name="T17" fmla="*/ 2147483646 h 22102"/>
              <a:gd name="T18" fmla="*/ 2147483646 w 56035"/>
              <a:gd name="T19" fmla="*/ 2147483646 h 22102"/>
              <a:gd name="T20" fmla="*/ 2147483646 w 56035"/>
              <a:gd name="T21" fmla="*/ 2147483646 h 22102"/>
              <a:gd name="T22" fmla="*/ 2147483646 w 56035"/>
              <a:gd name="T23" fmla="*/ 2147483646 h 22102"/>
              <a:gd name="T24" fmla="*/ 2147483646 w 56035"/>
              <a:gd name="T25" fmla="*/ 2147483646 h 22102"/>
              <a:gd name="T26" fmla="*/ 2147483646 w 56035"/>
              <a:gd name="T27" fmla="*/ 2147483646 h 22102"/>
              <a:gd name="T28" fmla="*/ 2147483646 w 56035"/>
              <a:gd name="T29" fmla="*/ 2147483646 h 22102"/>
              <a:gd name="T30" fmla="*/ 2147483646 w 56035"/>
              <a:gd name="T31" fmla="*/ 2147483646 h 22102"/>
              <a:gd name="T32" fmla="*/ 2072143074 w 56035"/>
              <a:gd name="T33" fmla="*/ 2147483646 h 22102"/>
              <a:gd name="T34" fmla="*/ 351587121 w 56035"/>
              <a:gd name="T35" fmla="*/ 2147483646 h 22102"/>
              <a:gd name="T36" fmla="*/ 6188555 w 56035"/>
              <a:gd name="T37" fmla="*/ 2147483646 h 22102"/>
              <a:gd name="T38" fmla="*/ 1381470128 w 56035"/>
              <a:gd name="T39" fmla="*/ 2147483646 h 22102"/>
              <a:gd name="T40" fmla="*/ 2147483646 w 56035"/>
              <a:gd name="T41" fmla="*/ 2147483646 h 22102"/>
              <a:gd name="T42" fmla="*/ 2147483646 w 56035"/>
              <a:gd name="T43" fmla="*/ 2147483646 h 22102"/>
              <a:gd name="T44" fmla="*/ 2147483646 w 56035"/>
              <a:gd name="T45" fmla="*/ 2147483646 h 22102"/>
              <a:gd name="T46" fmla="*/ 2147483646 w 56035"/>
              <a:gd name="T47" fmla="*/ 2147483646 h 22102"/>
              <a:gd name="T48" fmla="*/ 2147483646 w 56035"/>
              <a:gd name="T49" fmla="*/ 2147483646 h 22102"/>
              <a:gd name="T50" fmla="*/ 2147483646 w 56035"/>
              <a:gd name="T51" fmla="*/ 2147483646 h 22102"/>
              <a:gd name="T52" fmla="*/ 2147483646 w 56035"/>
              <a:gd name="T53" fmla="*/ 2147483646 h 22102"/>
              <a:gd name="T54" fmla="*/ 2147483646 w 56035"/>
              <a:gd name="T55" fmla="*/ 2147483646 h 22102"/>
              <a:gd name="T56" fmla="*/ 2147483646 w 56035"/>
              <a:gd name="T57" fmla="*/ 2147483646 h 22102"/>
              <a:gd name="T58" fmla="*/ 2147483646 w 56035"/>
              <a:gd name="T59" fmla="*/ 2147483646 h 22102"/>
              <a:gd name="T60" fmla="*/ 2147483646 w 56035"/>
              <a:gd name="T61" fmla="*/ 2147483646 h 22102"/>
              <a:gd name="T62" fmla="*/ 2147483646 w 56035"/>
              <a:gd name="T63" fmla="*/ 2147483646 h 22102"/>
              <a:gd name="T64" fmla="*/ 2147483646 w 56035"/>
              <a:gd name="T65" fmla="*/ 2147483646 h 22102"/>
              <a:gd name="T66" fmla="*/ 2147483646 w 56035"/>
              <a:gd name="T67" fmla="*/ 2147483646 h 22102"/>
              <a:gd name="T68" fmla="*/ 2147483646 w 56035"/>
              <a:gd name="T69" fmla="*/ 2147483646 h 22102"/>
              <a:gd name="T70" fmla="*/ 2147483646 w 56035"/>
              <a:gd name="T71" fmla="*/ 2147483646 h 22102"/>
              <a:gd name="T72" fmla="*/ 2147483646 w 56035"/>
              <a:gd name="T73" fmla="*/ 2147483646 h 22102"/>
              <a:gd name="T74" fmla="*/ 2147483646 w 56035"/>
              <a:gd name="T75" fmla="*/ 2147483646 h 22102"/>
              <a:gd name="T76" fmla="*/ 2147483646 w 56035"/>
              <a:gd name="T77" fmla="*/ 2147483646 h 22102"/>
              <a:gd name="T78" fmla="*/ 2147483646 w 56035"/>
              <a:gd name="T79" fmla="*/ 2147483646 h 22102"/>
              <a:gd name="T80" fmla="*/ 2147483646 w 56035"/>
              <a:gd name="T81" fmla="*/ 2147483646 h 22102"/>
              <a:gd name="T82" fmla="*/ 2147483646 w 56035"/>
              <a:gd name="T83" fmla="*/ 2147483646 h 22102"/>
              <a:gd name="T84" fmla="*/ 2147483646 w 56035"/>
              <a:gd name="T85" fmla="*/ 2147483646 h 22102"/>
              <a:gd name="T86" fmla="*/ 2147483646 w 56035"/>
              <a:gd name="T87" fmla="*/ 2147483646 h 22102"/>
              <a:gd name="T88" fmla="*/ 2147483646 w 56035"/>
              <a:gd name="T89" fmla="*/ 2147483646 h 22102"/>
              <a:gd name="T90" fmla="*/ 2147483646 w 56035"/>
              <a:gd name="T91" fmla="*/ 2147483646 h 22102"/>
              <a:gd name="T92" fmla="*/ 2147483646 w 56035"/>
              <a:gd name="T93" fmla="*/ 343701972 h 22102"/>
              <a:gd name="T94" fmla="*/ 2147483646 w 56035"/>
              <a:gd name="T95" fmla="*/ 0 h 221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lnTo>
                  <a:pt x="25897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Google Shape;14;p2"/>
          <p:cNvSpPr>
            <a:spLocks/>
          </p:cNvSpPr>
          <p:nvPr/>
        </p:nvSpPr>
        <p:spPr bwMode="auto">
          <a:xfrm flipH="1">
            <a:off x="10463644" y="1319296"/>
            <a:ext cx="1563264" cy="609243"/>
          </a:xfrm>
          <a:custGeom>
            <a:avLst/>
            <a:gdLst>
              <a:gd name="T0" fmla="*/ 2147483646 w 32036"/>
              <a:gd name="T1" fmla="*/ 440079724 h 12503"/>
              <a:gd name="T2" fmla="*/ 2147483646 w 32036"/>
              <a:gd name="T3" fmla="*/ 2147483646 h 12503"/>
              <a:gd name="T4" fmla="*/ 2147483646 w 32036"/>
              <a:gd name="T5" fmla="*/ 2147483646 h 12503"/>
              <a:gd name="T6" fmla="*/ 2147483646 w 32036"/>
              <a:gd name="T7" fmla="*/ 2147483646 h 12503"/>
              <a:gd name="T8" fmla="*/ 2147483646 w 32036"/>
              <a:gd name="T9" fmla="*/ 2147483646 h 12503"/>
              <a:gd name="T10" fmla="*/ 2147483646 w 32036"/>
              <a:gd name="T11" fmla="*/ 2147483646 h 12503"/>
              <a:gd name="T12" fmla="*/ 2147483646 w 32036"/>
              <a:gd name="T13" fmla="*/ 2147483646 h 12503"/>
              <a:gd name="T14" fmla="*/ 2147483646 w 32036"/>
              <a:gd name="T15" fmla="*/ 2147483646 h 12503"/>
              <a:gd name="T16" fmla="*/ 2147483646 w 32036"/>
              <a:gd name="T17" fmla="*/ 2147483646 h 12503"/>
              <a:gd name="T18" fmla="*/ 2147483646 w 32036"/>
              <a:gd name="T19" fmla="*/ 2147483646 h 12503"/>
              <a:gd name="T20" fmla="*/ 2147483646 w 32036"/>
              <a:gd name="T21" fmla="*/ 2147483646 h 12503"/>
              <a:gd name="T22" fmla="*/ 2147483646 w 32036"/>
              <a:gd name="T23" fmla="*/ 2147483646 h 12503"/>
              <a:gd name="T24" fmla="*/ 2147483646 w 32036"/>
              <a:gd name="T25" fmla="*/ 2147483646 h 12503"/>
              <a:gd name="T26" fmla="*/ 2147483646 w 32036"/>
              <a:gd name="T27" fmla="*/ 2147483646 h 12503"/>
              <a:gd name="T28" fmla="*/ 2147483646 w 32036"/>
              <a:gd name="T29" fmla="*/ 2147483646 h 12503"/>
              <a:gd name="T30" fmla="*/ 2147483646 w 32036"/>
              <a:gd name="T31" fmla="*/ 2147483646 h 12503"/>
              <a:gd name="T32" fmla="*/ 1770453624 w 32036"/>
              <a:gd name="T33" fmla="*/ 2147483646 h 12503"/>
              <a:gd name="T34" fmla="*/ 7899964 w 32036"/>
              <a:gd name="T35" fmla="*/ 2147483646 h 12503"/>
              <a:gd name="T36" fmla="*/ 7899964 w 32036"/>
              <a:gd name="T37" fmla="*/ 2147483646 h 12503"/>
              <a:gd name="T38" fmla="*/ 2147483646 w 32036"/>
              <a:gd name="T39" fmla="*/ 2147483646 h 12503"/>
              <a:gd name="T40" fmla="*/ 2147483646 w 32036"/>
              <a:gd name="T41" fmla="*/ 2147483646 h 12503"/>
              <a:gd name="T42" fmla="*/ 2147483646 w 32036"/>
              <a:gd name="T43" fmla="*/ 2147483646 h 12503"/>
              <a:gd name="T44" fmla="*/ 2147483646 w 32036"/>
              <a:gd name="T45" fmla="*/ 2147483646 h 12503"/>
              <a:gd name="T46" fmla="*/ 2147483646 w 32036"/>
              <a:gd name="T47" fmla="*/ 2147483646 h 12503"/>
              <a:gd name="T48" fmla="*/ 2147483646 w 32036"/>
              <a:gd name="T49" fmla="*/ 2147483646 h 12503"/>
              <a:gd name="T50" fmla="*/ 2147483646 w 32036"/>
              <a:gd name="T51" fmla="*/ 2147483646 h 12503"/>
              <a:gd name="T52" fmla="*/ 2147483646 w 32036"/>
              <a:gd name="T53" fmla="*/ 2147483646 h 12503"/>
              <a:gd name="T54" fmla="*/ 2147483646 w 32036"/>
              <a:gd name="T55" fmla="*/ 2147483646 h 12503"/>
              <a:gd name="T56" fmla="*/ 2147483646 w 32036"/>
              <a:gd name="T57" fmla="*/ 2147483646 h 12503"/>
              <a:gd name="T58" fmla="*/ 2147483646 w 32036"/>
              <a:gd name="T59" fmla="*/ 2147483646 h 12503"/>
              <a:gd name="T60" fmla="*/ 2147483646 w 32036"/>
              <a:gd name="T61" fmla="*/ 2147483646 h 12503"/>
              <a:gd name="T62" fmla="*/ 2147483646 w 32036"/>
              <a:gd name="T63" fmla="*/ 2147483646 h 12503"/>
              <a:gd name="T64" fmla="*/ 2147483646 w 32036"/>
              <a:gd name="T65" fmla="*/ 2147483646 h 12503"/>
              <a:gd name="T66" fmla="*/ 2147483646 w 32036"/>
              <a:gd name="T67" fmla="*/ 2147483646 h 12503"/>
              <a:gd name="T68" fmla="*/ 2147483646 w 32036"/>
              <a:gd name="T69" fmla="*/ 2147483646 h 12503"/>
              <a:gd name="T70" fmla="*/ 2147483646 w 32036"/>
              <a:gd name="T71" fmla="*/ 1760316195 h 12503"/>
              <a:gd name="T72" fmla="*/ 2147483646 w 32036"/>
              <a:gd name="T73" fmla="*/ 7866066 h 125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lnTo>
                  <a:pt x="16297" y="1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Google Shape;15;p2"/>
          <p:cNvSpPr>
            <a:spLocks/>
          </p:cNvSpPr>
          <p:nvPr/>
        </p:nvSpPr>
        <p:spPr bwMode="auto">
          <a:xfrm>
            <a:off x="9176509" y="496745"/>
            <a:ext cx="2626868" cy="942355"/>
          </a:xfrm>
          <a:custGeom>
            <a:avLst/>
            <a:gdLst>
              <a:gd name="T0" fmla="*/ 2147483646 w 74117"/>
              <a:gd name="T1" fmla="*/ 123564294 h 26566"/>
              <a:gd name="T2" fmla="*/ 2147483646 w 74117"/>
              <a:gd name="T3" fmla="*/ 1231465557 h 26566"/>
              <a:gd name="T4" fmla="*/ 2147483646 w 74117"/>
              <a:gd name="T5" fmla="*/ 2147483646 h 26566"/>
              <a:gd name="T6" fmla="*/ 2147483646 w 74117"/>
              <a:gd name="T7" fmla="*/ 2147483646 h 26566"/>
              <a:gd name="T8" fmla="*/ 2147483646 w 74117"/>
              <a:gd name="T9" fmla="*/ 2147483646 h 26566"/>
              <a:gd name="T10" fmla="*/ 2147483646 w 74117"/>
              <a:gd name="T11" fmla="*/ 2147483646 h 26566"/>
              <a:gd name="T12" fmla="*/ 2147483646 w 74117"/>
              <a:gd name="T13" fmla="*/ 2147483646 h 26566"/>
              <a:gd name="T14" fmla="*/ 2147483646 w 74117"/>
              <a:gd name="T15" fmla="*/ 2147483646 h 26566"/>
              <a:gd name="T16" fmla="*/ 2147483646 w 74117"/>
              <a:gd name="T17" fmla="*/ 2147483646 h 26566"/>
              <a:gd name="T18" fmla="*/ 2147483646 w 74117"/>
              <a:gd name="T19" fmla="*/ 2147483646 h 26566"/>
              <a:gd name="T20" fmla="*/ 2147483646 w 74117"/>
              <a:gd name="T21" fmla="*/ 2147483646 h 26566"/>
              <a:gd name="T22" fmla="*/ 2147483646 w 74117"/>
              <a:gd name="T23" fmla="*/ 2147483646 h 26566"/>
              <a:gd name="T24" fmla="*/ 2147483646 w 74117"/>
              <a:gd name="T25" fmla="*/ 2147483646 h 26566"/>
              <a:gd name="T26" fmla="*/ 2147483646 w 74117"/>
              <a:gd name="T27" fmla="*/ 2147483646 h 26566"/>
              <a:gd name="T28" fmla="*/ 2147483646 w 74117"/>
              <a:gd name="T29" fmla="*/ 2147483646 h 26566"/>
              <a:gd name="T30" fmla="*/ 2147483646 w 74117"/>
              <a:gd name="T31" fmla="*/ 2147483646 h 26566"/>
              <a:gd name="T32" fmla="*/ 2147483646 w 74117"/>
              <a:gd name="T33" fmla="*/ 2147483646 h 26566"/>
              <a:gd name="T34" fmla="*/ 2147483646 w 74117"/>
              <a:gd name="T35" fmla="*/ 2147483646 h 26566"/>
              <a:gd name="T36" fmla="*/ 2147483646 w 74117"/>
              <a:gd name="T37" fmla="*/ 2147483646 h 26566"/>
              <a:gd name="T38" fmla="*/ 2147483646 w 74117"/>
              <a:gd name="T39" fmla="*/ 2147483646 h 26566"/>
              <a:gd name="T40" fmla="*/ 2147483646 w 74117"/>
              <a:gd name="T41" fmla="*/ 2147483646 h 26566"/>
              <a:gd name="T42" fmla="*/ 2147483646 w 74117"/>
              <a:gd name="T43" fmla="*/ 2147483646 h 26566"/>
              <a:gd name="T44" fmla="*/ 2147483646 w 74117"/>
              <a:gd name="T45" fmla="*/ 2147483646 h 26566"/>
              <a:gd name="T46" fmla="*/ 2147483646 w 74117"/>
              <a:gd name="T47" fmla="*/ 2147483646 h 26566"/>
              <a:gd name="T48" fmla="*/ 2147483646 w 74117"/>
              <a:gd name="T49" fmla="*/ 2147483646 h 26566"/>
              <a:gd name="T50" fmla="*/ 2147483646 w 74117"/>
              <a:gd name="T51" fmla="*/ 2147483646 h 26566"/>
              <a:gd name="T52" fmla="*/ 1596902469 w 74117"/>
              <a:gd name="T53" fmla="*/ 2147483646 h 26566"/>
              <a:gd name="T54" fmla="*/ 613709297 w 74117"/>
              <a:gd name="T55" fmla="*/ 2147483646 h 26566"/>
              <a:gd name="T56" fmla="*/ 123198377 w 74117"/>
              <a:gd name="T57" fmla="*/ 2147483646 h 26566"/>
              <a:gd name="T58" fmla="*/ 2147483646 w 74117"/>
              <a:gd name="T59" fmla="*/ 2147483646 h 26566"/>
              <a:gd name="T60" fmla="*/ 2147483646 w 74117"/>
              <a:gd name="T61" fmla="*/ 2147483646 h 26566"/>
              <a:gd name="T62" fmla="*/ 2147483646 w 74117"/>
              <a:gd name="T63" fmla="*/ 2147483646 h 26566"/>
              <a:gd name="T64" fmla="*/ 2147483646 w 74117"/>
              <a:gd name="T65" fmla="*/ 2147483646 h 26566"/>
              <a:gd name="T66" fmla="*/ 2147483646 w 74117"/>
              <a:gd name="T67" fmla="*/ 2147483646 h 26566"/>
              <a:gd name="T68" fmla="*/ 2147483646 w 74117"/>
              <a:gd name="T69" fmla="*/ 2147483646 h 26566"/>
              <a:gd name="T70" fmla="*/ 2147483646 w 74117"/>
              <a:gd name="T71" fmla="*/ 2147483646 h 26566"/>
              <a:gd name="T72" fmla="*/ 2147483646 w 74117"/>
              <a:gd name="T73" fmla="*/ 2147483646 h 26566"/>
              <a:gd name="T74" fmla="*/ 2147483646 w 74117"/>
              <a:gd name="T75" fmla="*/ 2147483646 h 26566"/>
              <a:gd name="T76" fmla="*/ 2147483646 w 74117"/>
              <a:gd name="T77" fmla="*/ 2147483646 h 26566"/>
              <a:gd name="T78" fmla="*/ 2147483646 w 74117"/>
              <a:gd name="T79" fmla="*/ 2147483646 h 26566"/>
              <a:gd name="T80" fmla="*/ 2147483646 w 74117"/>
              <a:gd name="T81" fmla="*/ 2147483646 h 26566"/>
              <a:gd name="T82" fmla="*/ 2147483646 w 74117"/>
              <a:gd name="T83" fmla="*/ 2147483646 h 26566"/>
              <a:gd name="T84" fmla="*/ 2147483646 w 74117"/>
              <a:gd name="T85" fmla="*/ 2147483646 h 26566"/>
              <a:gd name="T86" fmla="*/ 2147483646 w 74117"/>
              <a:gd name="T87" fmla="*/ 2147483646 h 26566"/>
              <a:gd name="T88" fmla="*/ 2147483646 w 74117"/>
              <a:gd name="T89" fmla="*/ 2147483646 h 26566"/>
              <a:gd name="T90" fmla="*/ 2147483646 w 74117"/>
              <a:gd name="T91" fmla="*/ 2147483646 h 26566"/>
              <a:gd name="T92" fmla="*/ 2147483646 w 74117"/>
              <a:gd name="T93" fmla="*/ 2147483646 h 26566"/>
              <a:gd name="T94" fmla="*/ 2147483646 w 74117"/>
              <a:gd name="T95" fmla="*/ 615760992 h 26566"/>
              <a:gd name="T96" fmla="*/ 2147483646 w 74117"/>
              <a:gd name="T97" fmla="*/ 0 h 2656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Google Shape;16;p2"/>
          <p:cNvSpPr>
            <a:spLocks/>
          </p:cNvSpPr>
          <p:nvPr/>
        </p:nvSpPr>
        <p:spPr bwMode="auto">
          <a:xfrm>
            <a:off x="-70128" y="242529"/>
            <a:ext cx="1420087" cy="555185"/>
          </a:xfrm>
          <a:custGeom>
            <a:avLst/>
            <a:gdLst>
              <a:gd name="T0" fmla="*/ 2147483646 w 32036"/>
              <a:gd name="T1" fmla="*/ 303482661 h 12503"/>
              <a:gd name="T2" fmla="*/ 2147483646 w 32036"/>
              <a:gd name="T3" fmla="*/ 1820786488 h 12503"/>
              <a:gd name="T4" fmla="*/ 2147483646 w 32036"/>
              <a:gd name="T5" fmla="*/ 2147483646 h 12503"/>
              <a:gd name="T6" fmla="*/ 2147483646 w 32036"/>
              <a:gd name="T7" fmla="*/ 2147483646 h 12503"/>
              <a:gd name="T8" fmla="*/ 2147483646 w 32036"/>
              <a:gd name="T9" fmla="*/ 2147483646 h 12503"/>
              <a:gd name="T10" fmla="*/ 2147483646 w 32036"/>
              <a:gd name="T11" fmla="*/ 2147483646 h 12503"/>
              <a:gd name="T12" fmla="*/ 2147483646 w 32036"/>
              <a:gd name="T13" fmla="*/ 2147483646 h 12503"/>
              <a:gd name="T14" fmla="*/ 2147483646 w 32036"/>
              <a:gd name="T15" fmla="*/ 2147483646 h 12503"/>
              <a:gd name="T16" fmla="*/ 2147483646 w 32036"/>
              <a:gd name="T17" fmla="*/ 2147483646 h 12503"/>
              <a:gd name="T18" fmla="*/ 2147483646 w 32036"/>
              <a:gd name="T19" fmla="*/ 2147483646 h 12503"/>
              <a:gd name="T20" fmla="*/ 2147483646 w 32036"/>
              <a:gd name="T21" fmla="*/ 2147483646 h 12503"/>
              <a:gd name="T22" fmla="*/ 2147483646 w 32036"/>
              <a:gd name="T23" fmla="*/ 2147483646 h 12503"/>
              <a:gd name="T24" fmla="*/ 2147483646 w 32036"/>
              <a:gd name="T25" fmla="*/ 2147483646 h 12503"/>
              <a:gd name="T26" fmla="*/ 2147483646 w 32036"/>
              <a:gd name="T27" fmla="*/ 2147483646 h 12503"/>
              <a:gd name="T28" fmla="*/ 2147483646 w 32036"/>
              <a:gd name="T29" fmla="*/ 2147483646 h 12503"/>
              <a:gd name="T30" fmla="*/ 2147483646 w 32036"/>
              <a:gd name="T31" fmla="*/ 2147483646 h 12503"/>
              <a:gd name="T32" fmla="*/ 1205607805 w 32036"/>
              <a:gd name="T33" fmla="*/ 2147483646 h 12503"/>
              <a:gd name="T34" fmla="*/ 5363780 w 32036"/>
              <a:gd name="T35" fmla="*/ 2147483646 h 12503"/>
              <a:gd name="T36" fmla="*/ 5363780 w 32036"/>
              <a:gd name="T37" fmla="*/ 2147483646 h 12503"/>
              <a:gd name="T38" fmla="*/ 2147483646 w 32036"/>
              <a:gd name="T39" fmla="*/ 2147483646 h 12503"/>
              <a:gd name="T40" fmla="*/ 2147483646 w 32036"/>
              <a:gd name="T41" fmla="*/ 2147483646 h 12503"/>
              <a:gd name="T42" fmla="*/ 2147483646 w 32036"/>
              <a:gd name="T43" fmla="*/ 2147483646 h 12503"/>
              <a:gd name="T44" fmla="*/ 2147483646 w 32036"/>
              <a:gd name="T45" fmla="*/ 2147483646 h 12503"/>
              <a:gd name="T46" fmla="*/ 2147483646 w 32036"/>
              <a:gd name="T47" fmla="*/ 2147483646 h 12503"/>
              <a:gd name="T48" fmla="*/ 2147483646 w 32036"/>
              <a:gd name="T49" fmla="*/ 2147483646 h 12503"/>
              <a:gd name="T50" fmla="*/ 2147483646 w 32036"/>
              <a:gd name="T51" fmla="*/ 2147483646 h 12503"/>
              <a:gd name="T52" fmla="*/ 2147483646 w 32036"/>
              <a:gd name="T53" fmla="*/ 2147483646 h 12503"/>
              <a:gd name="T54" fmla="*/ 2147483646 w 32036"/>
              <a:gd name="T55" fmla="*/ 2147483646 h 12503"/>
              <a:gd name="T56" fmla="*/ 2147483646 w 32036"/>
              <a:gd name="T57" fmla="*/ 2147483646 h 12503"/>
              <a:gd name="T58" fmla="*/ 2147483646 w 32036"/>
              <a:gd name="T59" fmla="*/ 2147483646 h 12503"/>
              <a:gd name="T60" fmla="*/ 2147483646 w 32036"/>
              <a:gd name="T61" fmla="*/ 2147483646 h 12503"/>
              <a:gd name="T62" fmla="*/ 2147483646 w 32036"/>
              <a:gd name="T63" fmla="*/ 2147483646 h 12503"/>
              <a:gd name="T64" fmla="*/ 2147483646 w 32036"/>
              <a:gd name="T65" fmla="*/ 2147483646 h 12503"/>
              <a:gd name="T66" fmla="*/ 2147483646 w 32036"/>
              <a:gd name="T67" fmla="*/ 2147483646 h 12503"/>
              <a:gd name="T68" fmla="*/ 2147483646 w 32036"/>
              <a:gd name="T69" fmla="*/ 2147483646 h 12503"/>
              <a:gd name="T70" fmla="*/ 2147483646 w 32036"/>
              <a:gd name="T71" fmla="*/ 1213932959 h 12503"/>
              <a:gd name="T72" fmla="*/ 2147483646 w 32036"/>
              <a:gd name="T73" fmla="*/ 5391423 h 125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lnTo>
                  <a:pt x="16297" y="1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Google Shape;18;p2"/>
          <p:cNvSpPr>
            <a:spLocks/>
          </p:cNvSpPr>
          <p:nvPr/>
        </p:nvSpPr>
        <p:spPr bwMode="auto">
          <a:xfrm flipH="1">
            <a:off x="968641" y="3884836"/>
            <a:ext cx="2176881" cy="781643"/>
          </a:xfrm>
          <a:custGeom>
            <a:avLst/>
            <a:gdLst>
              <a:gd name="T0" fmla="*/ 2147483646 w 74117"/>
              <a:gd name="T1" fmla="*/ 58489195 h 26566"/>
              <a:gd name="T2" fmla="*/ 2147483646 w 74117"/>
              <a:gd name="T3" fmla="*/ 582899840 h 26566"/>
              <a:gd name="T4" fmla="*/ 2147483646 w 74117"/>
              <a:gd name="T5" fmla="*/ 1574276520 h 26566"/>
              <a:gd name="T6" fmla="*/ 2147483646 w 74117"/>
              <a:gd name="T7" fmla="*/ 2147483646 h 26566"/>
              <a:gd name="T8" fmla="*/ 2147483646 w 74117"/>
              <a:gd name="T9" fmla="*/ 2147483646 h 26566"/>
              <a:gd name="T10" fmla="*/ 2147483646 w 74117"/>
              <a:gd name="T11" fmla="*/ 2147483646 h 26566"/>
              <a:gd name="T12" fmla="*/ 2147483646 w 74117"/>
              <a:gd name="T13" fmla="*/ 2147483646 h 26566"/>
              <a:gd name="T14" fmla="*/ 2147483646 w 74117"/>
              <a:gd name="T15" fmla="*/ 2147483646 h 26566"/>
              <a:gd name="T16" fmla="*/ 2147483646 w 74117"/>
              <a:gd name="T17" fmla="*/ 2147483646 h 26566"/>
              <a:gd name="T18" fmla="*/ 2147483646 w 74117"/>
              <a:gd name="T19" fmla="*/ 2147483646 h 26566"/>
              <a:gd name="T20" fmla="*/ 2147483646 w 74117"/>
              <a:gd name="T21" fmla="*/ 2147483646 h 26566"/>
              <a:gd name="T22" fmla="*/ 2147483646 w 74117"/>
              <a:gd name="T23" fmla="*/ 2147483646 h 26566"/>
              <a:gd name="T24" fmla="*/ 2147483646 w 74117"/>
              <a:gd name="T25" fmla="*/ 2147483646 h 26566"/>
              <a:gd name="T26" fmla="*/ 2147483646 w 74117"/>
              <a:gd name="T27" fmla="*/ 2147483646 h 26566"/>
              <a:gd name="T28" fmla="*/ 2147483646 w 74117"/>
              <a:gd name="T29" fmla="*/ 2147483646 h 26566"/>
              <a:gd name="T30" fmla="*/ 2147483646 w 74117"/>
              <a:gd name="T31" fmla="*/ 2147483646 h 26566"/>
              <a:gd name="T32" fmla="*/ 2147483646 w 74117"/>
              <a:gd name="T33" fmla="*/ 2147483646 h 26566"/>
              <a:gd name="T34" fmla="*/ 2147483646 w 74117"/>
              <a:gd name="T35" fmla="*/ 2147483646 h 26566"/>
              <a:gd name="T36" fmla="*/ 2147483646 w 74117"/>
              <a:gd name="T37" fmla="*/ 2147483646 h 26566"/>
              <a:gd name="T38" fmla="*/ 2147483646 w 74117"/>
              <a:gd name="T39" fmla="*/ 2147483646 h 26566"/>
              <a:gd name="T40" fmla="*/ 2147483646 w 74117"/>
              <a:gd name="T41" fmla="*/ 2147483646 h 26566"/>
              <a:gd name="T42" fmla="*/ 2147483646 w 74117"/>
              <a:gd name="T43" fmla="*/ 2147483646 h 26566"/>
              <a:gd name="T44" fmla="*/ 2147483646 w 74117"/>
              <a:gd name="T45" fmla="*/ 2147483646 h 26566"/>
              <a:gd name="T46" fmla="*/ 2147483646 w 74117"/>
              <a:gd name="T47" fmla="*/ 2147483646 h 26566"/>
              <a:gd name="T48" fmla="*/ 2147483646 w 74117"/>
              <a:gd name="T49" fmla="*/ 2147483646 h 26566"/>
              <a:gd name="T50" fmla="*/ 1447110077 w 74117"/>
              <a:gd name="T51" fmla="*/ 2147483646 h 26566"/>
              <a:gd name="T52" fmla="*/ 753134545 w 74117"/>
              <a:gd name="T53" fmla="*/ 2147483646 h 26566"/>
              <a:gd name="T54" fmla="*/ 289422207 w 74117"/>
              <a:gd name="T55" fmla="*/ 2147483646 h 26566"/>
              <a:gd name="T56" fmla="*/ 58085487 w 74117"/>
              <a:gd name="T57" fmla="*/ 2147483646 h 26566"/>
              <a:gd name="T58" fmla="*/ 2147483646 w 74117"/>
              <a:gd name="T59" fmla="*/ 2147483646 h 26566"/>
              <a:gd name="T60" fmla="*/ 2147483646 w 74117"/>
              <a:gd name="T61" fmla="*/ 2147483646 h 26566"/>
              <a:gd name="T62" fmla="*/ 2147483646 w 74117"/>
              <a:gd name="T63" fmla="*/ 2147483646 h 26566"/>
              <a:gd name="T64" fmla="*/ 2147483646 w 74117"/>
              <a:gd name="T65" fmla="*/ 2147483646 h 26566"/>
              <a:gd name="T66" fmla="*/ 2147483646 w 74117"/>
              <a:gd name="T67" fmla="*/ 2147483646 h 26566"/>
              <a:gd name="T68" fmla="*/ 2147483646 w 74117"/>
              <a:gd name="T69" fmla="*/ 2147483646 h 26566"/>
              <a:gd name="T70" fmla="*/ 2147483646 w 74117"/>
              <a:gd name="T71" fmla="*/ 2147483646 h 26566"/>
              <a:gd name="T72" fmla="*/ 2147483646 w 74117"/>
              <a:gd name="T73" fmla="*/ 2147483646 h 26566"/>
              <a:gd name="T74" fmla="*/ 2147483646 w 74117"/>
              <a:gd name="T75" fmla="*/ 2147483646 h 26566"/>
              <a:gd name="T76" fmla="*/ 2147483646 w 74117"/>
              <a:gd name="T77" fmla="*/ 2147483646 h 26566"/>
              <a:gd name="T78" fmla="*/ 2147483646 w 74117"/>
              <a:gd name="T79" fmla="*/ 2147483646 h 26566"/>
              <a:gd name="T80" fmla="*/ 2147483646 w 74117"/>
              <a:gd name="T81" fmla="*/ 2147483646 h 26566"/>
              <a:gd name="T82" fmla="*/ 2147483646 w 74117"/>
              <a:gd name="T83" fmla="*/ 2147483646 h 26566"/>
              <a:gd name="T84" fmla="*/ 2147483646 w 74117"/>
              <a:gd name="T85" fmla="*/ 2147483646 h 26566"/>
              <a:gd name="T86" fmla="*/ 2147483646 w 74117"/>
              <a:gd name="T87" fmla="*/ 2147483646 h 26566"/>
              <a:gd name="T88" fmla="*/ 2147483646 w 74117"/>
              <a:gd name="T89" fmla="*/ 2147483646 h 26566"/>
              <a:gd name="T90" fmla="*/ 2147483646 w 74117"/>
              <a:gd name="T91" fmla="*/ 2147483646 h 26566"/>
              <a:gd name="T92" fmla="*/ 2147483646 w 74117"/>
              <a:gd name="T93" fmla="*/ 1049865843 h 26566"/>
              <a:gd name="T94" fmla="*/ 2147483646 w 74117"/>
              <a:gd name="T95" fmla="*/ 291465745 h 26566"/>
              <a:gd name="T96" fmla="*/ 2147483646 w 74117"/>
              <a:gd name="T97" fmla="*/ 0 h 2656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Google Shape;19;p2"/>
          <p:cNvSpPr>
            <a:spLocks/>
          </p:cNvSpPr>
          <p:nvPr/>
        </p:nvSpPr>
        <p:spPr bwMode="auto">
          <a:xfrm>
            <a:off x="10866877" y="4365512"/>
            <a:ext cx="1406939" cy="555185"/>
          </a:xfrm>
          <a:custGeom>
            <a:avLst/>
            <a:gdLst>
              <a:gd name="T0" fmla="*/ 2147483646 w 56035"/>
              <a:gd name="T1" fmla="*/ 31068467 h 22102"/>
              <a:gd name="T2" fmla="*/ 2147483646 w 56035"/>
              <a:gd name="T3" fmla="*/ 279148984 h 22102"/>
              <a:gd name="T4" fmla="*/ 2147483646 w 56035"/>
              <a:gd name="T5" fmla="*/ 774720824 h 22102"/>
              <a:gd name="T6" fmla="*/ 2147483646 w 56035"/>
              <a:gd name="T7" fmla="*/ 1486734817 h 22102"/>
              <a:gd name="T8" fmla="*/ 2147483646 w 56035"/>
              <a:gd name="T9" fmla="*/ 2147483646 h 22102"/>
              <a:gd name="T10" fmla="*/ 2147483646 w 56035"/>
              <a:gd name="T11" fmla="*/ 2147483646 h 22102"/>
              <a:gd name="T12" fmla="*/ 2147483646 w 56035"/>
              <a:gd name="T13" fmla="*/ 2147483646 h 22102"/>
              <a:gd name="T14" fmla="*/ 2147483646 w 56035"/>
              <a:gd name="T15" fmla="*/ 2147483646 h 22102"/>
              <a:gd name="T16" fmla="*/ 2147483646 w 56035"/>
              <a:gd name="T17" fmla="*/ 2147483646 h 22102"/>
              <a:gd name="T18" fmla="*/ 2147483646 w 56035"/>
              <a:gd name="T19" fmla="*/ 2147483646 h 22102"/>
              <a:gd name="T20" fmla="*/ 2147483646 w 56035"/>
              <a:gd name="T21" fmla="*/ 2147483646 h 22102"/>
              <a:gd name="T22" fmla="*/ 2147483646 w 56035"/>
              <a:gd name="T23" fmla="*/ 2147483646 h 22102"/>
              <a:gd name="T24" fmla="*/ 2147483646 w 56035"/>
              <a:gd name="T25" fmla="*/ 2147483646 h 22102"/>
              <a:gd name="T26" fmla="*/ 1608301618 w 56035"/>
              <a:gd name="T27" fmla="*/ 2147483646 h 22102"/>
              <a:gd name="T28" fmla="*/ 1021048462 w 56035"/>
              <a:gd name="T29" fmla="*/ 2147483646 h 22102"/>
              <a:gd name="T30" fmla="*/ 526312437 w 56035"/>
              <a:gd name="T31" fmla="*/ 2147483646 h 22102"/>
              <a:gd name="T32" fmla="*/ 186152998 w 56035"/>
              <a:gd name="T33" fmla="*/ 2147483646 h 22102"/>
              <a:gd name="T34" fmla="*/ 31577175 w 56035"/>
              <a:gd name="T35" fmla="*/ 2147483646 h 22102"/>
              <a:gd name="T36" fmla="*/ 548565 w 56035"/>
              <a:gd name="T37" fmla="*/ 2147483646 h 22102"/>
              <a:gd name="T38" fmla="*/ 124095069 w 56035"/>
              <a:gd name="T39" fmla="*/ 2147483646 h 22102"/>
              <a:gd name="T40" fmla="*/ 2147483646 w 56035"/>
              <a:gd name="T41" fmla="*/ 2147483646 h 22102"/>
              <a:gd name="T42" fmla="*/ 2147483646 w 56035"/>
              <a:gd name="T43" fmla="*/ 2147483646 h 22102"/>
              <a:gd name="T44" fmla="*/ 2147483646 w 56035"/>
              <a:gd name="T45" fmla="*/ 2147483646 h 22102"/>
              <a:gd name="T46" fmla="*/ 2147483646 w 56035"/>
              <a:gd name="T47" fmla="*/ 2147483646 h 22102"/>
              <a:gd name="T48" fmla="*/ 2147483646 w 56035"/>
              <a:gd name="T49" fmla="*/ 2147483646 h 22102"/>
              <a:gd name="T50" fmla="*/ 2147483646 w 56035"/>
              <a:gd name="T51" fmla="*/ 2147483646 h 22102"/>
              <a:gd name="T52" fmla="*/ 2147483646 w 56035"/>
              <a:gd name="T53" fmla="*/ 2147483646 h 22102"/>
              <a:gd name="T54" fmla="*/ 2147483646 w 56035"/>
              <a:gd name="T55" fmla="*/ 2147483646 h 22102"/>
              <a:gd name="T56" fmla="*/ 2147483646 w 56035"/>
              <a:gd name="T57" fmla="*/ 2147483646 h 22102"/>
              <a:gd name="T58" fmla="*/ 2147483646 w 56035"/>
              <a:gd name="T59" fmla="*/ 2147483646 h 22102"/>
              <a:gd name="T60" fmla="*/ 2147483646 w 56035"/>
              <a:gd name="T61" fmla="*/ 2147483646 h 22102"/>
              <a:gd name="T62" fmla="*/ 2147483646 w 56035"/>
              <a:gd name="T63" fmla="*/ 2147483646 h 22102"/>
              <a:gd name="T64" fmla="*/ 2147483646 w 56035"/>
              <a:gd name="T65" fmla="*/ 2147483646 h 22102"/>
              <a:gd name="T66" fmla="*/ 2147483646 w 56035"/>
              <a:gd name="T67" fmla="*/ 2147483646 h 22102"/>
              <a:gd name="T68" fmla="*/ 2147483646 w 56035"/>
              <a:gd name="T69" fmla="*/ 2147483646 h 22102"/>
              <a:gd name="T70" fmla="*/ 2147483646 w 56035"/>
              <a:gd name="T71" fmla="*/ 2147483646 h 22102"/>
              <a:gd name="T72" fmla="*/ 2147483646 w 56035"/>
              <a:gd name="T73" fmla="*/ 2147483646 h 22102"/>
              <a:gd name="T74" fmla="*/ 2147483646 w 56035"/>
              <a:gd name="T75" fmla="*/ 2147483646 h 22102"/>
              <a:gd name="T76" fmla="*/ 2147483646 w 56035"/>
              <a:gd name="T77" fmla="*/ 2147483646 h 22102"/>
              <a:gd name="T78" fmla="*/ 2147483646 w 56035"/>
              <a:gd name="T79" fmla="*/ 2147483646 h 22102"/>
              <a:gd name="T80" fmla="*/ 2147483646 w 56035"/>
              <a:gd name="T81" fmla="*/ 2147483646 h 22102"/>
              <a:gd name="T82" fmla="*/ 2147483646 w 56035"/>
              <a:gd name="T83" fmla="*/ 2147483646 h 22102"/>
              <a:gd name="T84" fmla="*/ 2147483646 w 56035"/>
              <a:gd name="T85" fmla="*/ 2147483646 h 22102"/>
              <a:gd name="T86" fmla="*/ 2147483646 w 56035"/>
              <a:gd name="T87" fmla="*/ 1672657603 h 22102"/>
              <a:gd name="T88" fmla="*/ 2147483646 w 56035"/>
              <a:gd name="T89" fmla="*/ 867397268 h 22102"/>
              <a:gd name="T90" fmla="*/ 2147483646 w 56035"/>
              <a:gd name="T91" fmla="*/ 340736873 h 22102"/>
              <a:gd name="T92" fmla="*/ 2147483646 w 56035"/>
              <a:gd name="T93" fmla="*/ 31068467 h 22102"/>
              <a:gd name="T94" fmla="*/ 2147483646 w 56035"/>
              <a:gd name="T95" fmla="*/ 0 h 221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lnTo>
                  <a:pt x="25897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Google Shape;20;p2"/>
          <p:cNvSpPr>
            <a:spLocks/>
          </p:cNvSpPr>
          <p:nvPr/>
        </p:nvSpPr>
        <p:spPr bwMode="auto">
          <a:xfrm>
            <a:off x="9125373" y="3686140"/>
            <a:ext cx="1741505" cy="679371"/>
          </a:xfrm>
          <a:custGeom>
            <a:avLst/>
            <a:gdLst>
              <a:gd name="T0" fmla="*/ 2147483646 w 32036"/>
              <a:gd name="T1" fmla="*/ 680392738 h 12503"/>
              <a:gd name="T2" fmla="*/ 2147483646 w 32036"/>
              <a:gd name="T3" fmla="*/ 2147483646 h 12503"/>
              <a:gd name="T4" fmla="*/ 2147483646 w 32036"/>
              <a:gd name="T5" fmla="*/ 2147483646 h 12503"/>
              <a:gd name="T6" fmla="*/ 2147483646 w 32036"/>
              <a:gd name="T7" fmla="*/ 2147483646 h 12503"/>
              <a:gd name="T8" fmla="*/ 2147483646 w 32036"/>
              <a:gd name="T9" fmla="*/ 2147483646 h 12503"/>
              <a:gd name="T10" fmla="*/ 2147483646 w 32036"/>
              <a:gd name="T11" fmla="*/ 2147483646 h 12503"/>
              <a:gd name="T12" fmla="*/ 2147483646 w 32036"/>
              <a:gd name="T13" fmla="*/ 2147483646 h 12503"/>
              <a:gd name="T14" fmla="*/ 2147483646 w 32036"/>
              <a:gd name="T15" fmla="*/ 2147483646 h 12503"/>
              <a:gd name="T16" fmla="*/ 2147483646 w 32036"/>
              <a:gd name="T17" fmla="*/ 2147483646 h 12503"/>
              <a:gd name="T18" fmla="*/ 2147483646 w 32036"/>
              <a:gd name="T19" fmla="*/ 2147483646 h 12503"/>
              <a:gd name="T20" fmla="*/ 2147483646 w 32036"/>
              <a:gd name="T21" fmla="*/ 2147483646 h 12503"/>
              <a:gd name="T22" fmla="*/ 2147483646 w 32036"/>
              <a:gd name="T23" fmla="*/ 2147483646 h 12503"/>
              <a:gd name="T24" fmla="*/ 2147483646 w 32036"/>
              <a:gd name="T25" fmla="*/ 2147483646 h 12503"/>
              <a:gd name="T26" fmla="*/ 2147483646 w 32036"/>
              <a:gd name="T27" fmla="*/ 2147483646 h 12503"/>
              <a:gd name="T28" fmla="*/ 2147483646 w 32036"/>
              <a:gd name="T29" fmla="*/ 2147483646 h 12503"/>
              <a:gd name="T30" fmla="*/ 2147483646 w 32036"/>
              <a:gd name="T31" fmla="*/ 2147483646 h 12503"/>
              <a:gd name="T32" fmla="*/ 2147483646 w 32036"/>
              <a:gd name="T33" fmla="*/ 2147483646 h 12503"/>
              <a:gd name="T34" fmla="*/ 12159250 w 32036"/>
              <a:gd name="T35" fmla="*/ 2147483646 h 12503"/>
              <a:gd name="T36" fmla="*/ 12159250 w 32036"/>
              <a:gd name="T37" fmla="*/ 2147483646 h 12503"/>
              <a:gd name="T38" fmla="*/ 2147483646 w 32036"/>
              <a:gd name="T39" fmla="*/ 2147483646 h 12503"/>
              <a:gd name="T40" fmla="*/ 2147483646 w 32036"/>
              <a:gd name="T41" fmla="*/ 2147483646 h 12503"/>
              <a:gd name="T42" fmla="*/ 2147483646 w 32036"/>
              <a:gd name="T43" fmla="*/ 2147483646 h 12503"/>
              <a:gd name="T44" fmla="*/ 2147483646 w 32036"/>
              <a:gd name="T45" fmla="*/ 2147483646 h 12503"/>
              <a:gd name="T46" fmla="*/ 2147483646 w 32036"/>
              <a:gd name="T47" fmla="*/ 2147483646 h 12503"/>
              <a:gd name="T48" fmla="*/ 2147483646 w 32036"/>
              <a:gd name="T49" fmla="*/ 2147483646 h 12503"/>
              <a:gd name="T50" fmla="*/ 2147483646 w 32036"/>
              <a:gd name="T51" fmla="*/ 2147483646 h 12503"/>
              <a:gd name="T52" fmla="*/ 2147483646 w 32036"/>
              <a:gd name="T53" fmla="*/ 2147483646 h 12503"/>
              <a:gd name="T54" fmla="*/ 2147483646 w 32036"/>
              <a:gd name="T55" fmla="*/ 2147483646 h 12503"/>
              <a:gd name="T56" fmla="*/ 2147483646 w 32036"/>
              <a:gd name="T57" fmla="*/ 2147483646 h 12503"/>
              <a:gd name="T58" fmla="*/ 2147483646 w 32036"/>
              <a:gd name="T59" fmla="*/ 2147483646 h 12503"/>
              <a:gd name="T60" fmla="*/ 2147483646 w 32036"/>
              <a:gd name="T61" fmla="*/ 2147483646 h 12503"/>
              <a:gd name="T62" fmla="*/ 2147483646 w 32036"/>
              <a:gd name="T63" fmla="*/ 2147483646 h 12503"/>
              <a:gd name="T64" fmla="*/ 2147483646 w 32036"/>
              <a:gd name="T65" fmla="*/ 2147483646 h 12503"/>
              <a:gd name="T66" fmla="*/ 2147483646 w 32036"/>
              <a:gd name="T67" fmla="*/ 2147483646 h 12503"/>
              <a:gd name="T68" fmla="*/ 2147483646 w 32036"/>
              <a:gd name="T69" fmla="*/ 2147483646 h 12503"/>
              <a:gd name="T70" fmla="*/ 2147483646 w 32036"/>
              <a:gd name="T71" fmla="*/ 2147483646 h 12503"/>
              <a:gd name="T72" fmla="*/ 2147483646 w 32036"/>
              <a:gd name="T73" fmla="*/ 12141089 h 125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lnTo>
                  <a:pt x="16297" y="1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Google Shape;21;p2"/>
          <p:cNvSpPr>
            <a:spLocks/>
          </p:cNvSpPr>
          <p:nvPr/>
        </p:nvSpPr>
        <p:spPr bwMode="auto">
          <a:xfrm flipH="1">
            <a:off x="-124186" y="3884838"/>
            <a:ext cx="1406939" cy="555185"/>
          </a:xfrm>
          <a:custGeom>
            <a:avLst/>
            <a:gdLst>
              <a:gd name="T0" fmla="*/ 2147483646 w 56035"/>
              <a:gd name="T1" fmla="*/ 31068467 h 22102"/>
              <a:gd name="T2" fmla="*/ 2147483646 w 56035"/>
              <a:gd name="T3" fmla="*/ 279148984 h 22102"/>
              <a:gd name="T4" fmla="*/ 2147483646 w 56035"/>
              <a:gd name="T5" fmla="*/ 774720824 h 22102"/>
              <a:gd name="T6" fmla="*/ 2147483646 w 56035"/>
              <a:gd name="T7" fmla="*/ 1486734817 h 22102"/>
              <a:gd name="T8" fmla="*/ 2147483646 w 56035"/>
              <a:gd name="T9" fmla="*/ 2147483646 h 22102"/>
              <a:gd name="T10" fmla="*/ 2147483646 w 56035"/>
              <a:gd name="T11" fmla="*/ 2147483646 h 22102"/>
              <a:gd name="T12" fmla="*/ 2147483646 w 56035"/>
              <a:gd name="T13" fmla="*/ 2147483646 h 22102"/>
              <a:gd name="T14" fmla="*/ 2147483646 w 56035"/>
              <a:gd name="T15" fmla="*/ 2147483646 h 22102"/>
              <a:gd name="T16" fmla="*/ 2147483646 w 56035"/>
              <a:gd name="T17" fmla="*/ 2147483646 h 22102"/>
              <a:gd name="T18" fmla="*/ 2147483646 w 56035"/>
              <a:gd name="T19" fmla="*/ 2147483646 h 22102"/>
              <a:gd name="T20" fmla="*/ 2147483646 w 56035"/>
              <a:gd name="T21" fmla="*/ 2147483646 h 22102"/>
              <a:gd name="T22" fmla="*/ 2147483646 w 56035"/>
              <a:gd name="T23" fmla="*/ 2147483646 h 22102"/>
              <a:gd name="T24" fmla="*/ 2147483646 w 56035"/>
              <a:gd name="T25" fmla="*/ 2147483646 h 22102"/>
              <a:gd name="T26" fmla="*/ 1608301618 w 56035"/>
              <a:gd name="T27" fmla="*/ 2147483646 h 22102"/>
              <a:gd name="T28" fmla="*/ 1021048462 w 56035"/>
              <a:gd name="T29" fmla="*/ 2147483646 h 22102"/>
              <a:gd name="T30" fmla="*/ 526312437 w 56035"/>
              <a:gd name="T31" fmla="*/ 2147483646 h 22102"/>
              <a:gd name="T32" fmla="*/ 186152998 w 56035"/>
              <a:gd name="T33" fmla="*/ 2147483646 h 22102"/>
              <a:gd name="T34" fmla="*/ 31577175 w 56035"/>
              <a:gd name="T35" fmla="*/ 2147483646 h 22102"/>
              <a:gd name="T36" fmla="*/ 548565 w 56035"/>
              <a:gd name="T37" fmla="*/ 2147483646 h 22102"/>
              <a:gd name="T38" fmla="*/ 124095069 w 56035"/>
              <a:gd name="T39" fmla="*/ 2147483646 h 22102"/>
              <a:gd name="T40" fmla="*/ 2147483646 w 56035"/>
              <a:gd name="T41" fmla="*/ 2147483646 h 22102"/>
              <a:gd name="T42" fmla="*/ 2147483646 w 56035"/>
              <a:gd name="T43" fmla="*/ 2147483646 h 22102"/>
              <a:gd name="T44" fmla="*/ 2147483646 w 56035"/>
              <a:gd name="T45" fmla="*/ 2147483646 h 22102"/>
              <a:gd name="T46" fmla="*/ 2147483646 w 56035"/>
              <a:gd name="T47" fmla="*/ 2147483646 h 22102"/>
              <a:gd name="T48" fmla="*/ 2147483646 w 56035"/>
              <a:gd name="T49" fmla="*/ 2147483646 h 22102"/>
              <a:gd name="T50" fmla="*/ 2147483646 w 56035"/>
              <a:gd name="T51" fmla="*/ 2147483646 h 22102"/>
              <a:gd name="T52" fmla="*/ 2147483646 w 56035"/>
              <a:gd name="T53" fmla="*/ 2147483646 h 22102"/>
              <a:gd name="T54" fmla="*/ 2147483646 w 56035"/>
              <a:gd name="T55" fmla="*/ 2147483646 h 22102"/>
              <a:gd name="T56" fmla="*/ 2147483646 w 56035"/>
              <a:gd name="T57" fmla="*/ 2147483646 h 22102"/>
              <a:gd name="T58" fmla="*/ 2147483646 w 56035"/>
              <a:gd name="T59" fmla="*/ 2147483646 h 22102"/>
              <a:gd name="T60" fmla="*/ 2147483646 w 56035"/>
              <a:gd name="T61" fmla="*/ 2147483646 h 22102"/>
              <a:gd name="T62" fmla="*/ 2147483646 w 56035"/>
              <a:gd name="T63" fmla="*/ 2147483646 h 22102"/>
              <a:gd name="T64" fmla="*/ 2147483646 w 56035"/>
              <a:gd name="T65" fmla="*/ 2147483646 h 22102"/>
              <a:gd name="T66" fmla="*/ 2147483646 w 56035"/>
              <a:gd name="T67" fmla="*/ 2147483646 h 22102"/>
              <a:gd name="T68" fmla="*/ 2147483646 w 56035"/>
              <a:gd name="T69" fmla="*/ 2147483646 h 22102"/>
              <a:gd name="T70" fmla="*/ 2147483646 w 56035"/>
              <a:gd name="T71" fmla="*/ 2147483646 h 22102"/>
              <a:gd name="T72" fmla="*/ 2147483646 w 56035"/>
              <a:gd name="T73" fmla="*/ 2147483646 h 22102"/>
              <a:gd name="T74" fmla="*/ 2147483646 w 56035"/>
              <a:gd name="T75" fmla="*/ 2147483646 h 22102"/>
              <a:gd name="T76" fmla="*/ 2147483646 w 56035"/>
              <a:gd name="T77" fmla="*/ 2147483646 h 22102"/>
              <a:gd name="T78" fmla="*/ 2147483646 w 56035"/>
              <a:gd name="T79" fmla="*/ 2147483646 h 22102"/>
              <a:gd name="T80" fmla="*/ 2147483646 w 56035"/>
              <a:gd name="T81" fmla="*/ 2147483646 h 22102"/>
              <a:gd name="T82" fmla="*/ 2147483646 w 56035"/>
              <a:gd name="T83" fmla="*/ 2147483646 h 22102"/>
              <a:gd name="T84" fmla="*/ 2147483646 w 56035"/>
              <a:gd name="T85" fmla="*/ 2147483646 h 22102"/>
              <a:gd name="T86" fmla="*/ 2147483646 w 56035"/>
              <a:gd name="T87" fmla="*/ 1672657603 h 22102"/>
              <a:gd name="T88" fmla="*/ 2147483646 w 56035"/>
              <a:gd name="T89" fmla="*/ 867397268 h 22102"/>
              <a:gd name="T90" fmla="*/ 2147483646 w 56035"/>
              <a:gd name="T91" fmla="*/ 340736873 h 22102"/>
              <a:gd name="T92" fmla="*/ 2147483646 w 56035"/>
              <a:gd name="T93" fmla="*/ 31068467 h 22102"/>
              <a:gd name="T94" fmla="*/ 2147483646 w 56035"/>
              <a:gd name="T95" fmla="*/ 0 h 221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lnTo>
                  <a:pt x="25897" y="0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52689"/>
                </a:srgbClr>
              </a:gs>
              <a:gs pos="100000">
                <a:srgbClr val="FFFFFF">
                  <a:alpha val="5268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121887" tIns="121887" rIns="121887" bIns="12188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733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729067" y="0"/>
            <a:ext cx="8734000" cy="5838800"/>
          </a:xfrm>
          <a:prstGeom prst="rect">
            <a:avLst/>
          </a:prstGeom>
        </p:spPr>
        <p:txBody>
          <a:bodyPr spcFirstLastPara="1" lIns="91415" tIns="91415" rIns="91415" bIns="91415" anchor="ctr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819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371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381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872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074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143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776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490BF-E279-4DD3-9E56-5DA851689570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EA49-7D29-4DB4-9749-51AB0044B0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327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F112CB-0CFB-4B83-B5AA-12276F5B8DD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3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h-TH">
                <a:solidFill>
                  <a:prstClr val="black">
                    <a:tint val="75000"/>
                  </a:prstClr>
                </a:solidFill>
              </a:rPr>
              <a:t>2019 P88erformance Plus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2014 Performance Plus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F112CB-0CFB-4B83-B5AA-12276F5B8DD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9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ransition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image" Target="../media/image3.png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1" y="2530475"/>
            <a:ext cx="12192000" cy="1173163"/>
          </a:xfrm>
        </p:spPr>
        <p:txBody>
          <a:bodyPr>
            <a:normAutofit/>
          </a:bodyPr>
          <a:lstStyle/>
          <a:p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การประเมินความเสี่ยงการ</a:t>
            </a:r>
            <a:r>
              <a:rPr lang="th-TH" sz="6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ทุจริตและ</a:t>
            </a:r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ประพฤติมิชอบ</a:t>
            </a:r>
            <a:endParaRPr lang="th-TH" sz="66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932238"/>
            <a:ext cx="9144000" cy="1655762"/>
          </a:xfrm>
        </p:spPr>
        <p:txBody>
          <a:bodyPr>
            <a:normAutofit/>
          </a:bodyPr>
          <a:lstStyle/>
          <a:p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ศูนย์อำนวยการต่อต้านการทุจริตแห่งชาติ (</a:t>
            </a:r>
            <a:r>
              <a:rPr lang="th-TH" sz="40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ศอตช</a:t>
            </a: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.)</a:t>
            </a:r>
            <a:b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 </a:t>
            </a:r>
            <a:r>
              <a:rPr lang="th-TH" sz="40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ป.ป.ท</a:t>
            </a: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endParaRPr lang="th-TH" sz="4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4" name="Picture 5" descr="Logo_PNG%207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34" y="645007"/>
            <a:ext cx="2003329" cy="188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3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868AFDE-A1F9-4192-B320-2F8F7D576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087" y="1184527"/>
            <a:ext cx="9016088" cy="50405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D116372-A520-44A2-96A9-56A5FC556E40}"/>
              </a:ext>
            </a:extLst>
          </p:cNvPr>
          <p:cNvSpPr/>
          <p:nvPr/>
        </p:nvSpPr>
        <p:spPr>
          <a:xfrm>
            <a:off x="191344" y="384308"/>
            <a:ext cx="9853408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en-US" sz="1800" dirty="0">
                <a:latin typeface="TH SarabunIT๙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r>
              <a:rPr lang="th-TH" sz="4000" b="1" spc="-60" dirty="0" smtClean="0"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ตารางที่ </a:t>
            </a:r>
            <a:r>
              <a:rPr lang="th-TH" sz="4000" b="1" spc="-60" dirty="0"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๔ การประเมินประสิทธิภาพการควบคุมความเสี่ยง </a:t>
            </a:r>
            <a:endParaRPr lang="en-US" sz="4000" dirty="0"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62246F5-E283-42F0-981F-E3830D3C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18988"/>
              </p:ext>
            </p:extLst>
          </p:nvPr>
        </p:nvGraphicFramePr>
        <p:xfrm>
          <a:off x="1928449" y="3786293"/>
          <a:ext cx="4924425" cy="2103120"/>
        </p:xfrm>
        <a:graphic>
          <a:graphicData uri="http://schemas.openxmlformats.org/drawingml/2006/table">
            <a:tbl>
              <a:tblPr firstRow="1" firstCol="1" bandRow="1"/>
              <a:tblGrid>
                <a:gridCol w="2809875">
                  <a:extLst>
                    <a:ext uri="{9D8B030D-6E8A-4147-A177-3AD203B41FA5}">
                      <a16:colId xmlns="" xmlns:a16="http://schemas.microsoft.com/office/drawing/2014/main" val="2919994948"/>
                    </a:ext>
                  </a:extLst>
                </a:gridCol>
                <a:gridCol w="2114550">
                  <a:extLst>
                    <a:ext uri="{9D8B030D-6E8A-4147-A177-3AD203B41FA5}">
                      <a16:colId xmlns="" xmlns:a16="http://schemas.microsoft.com/office/drawing/2014/main" val="1108146348"/>
                    </a:ext>
                  </a:extLst>
                </a:gridCol>
              </a:tblGrid>
              <a:tr h="920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ประสิทธิภาพการควบคุม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ความเสี่ยงการทุจริตในปัจจุบัน 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ค่าคะแนนประสิทธิภาพการควบคุมความเสี่ยงการทุจริตในปัจจุบัน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4234471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ดี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๓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0717332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พอใช้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๕ หรือ ๖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632147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อ่อน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๗ หรือ ๘ หรือ ๙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2617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3073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3813544" y="4383544"/>
            <a:ext cx="2778643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13544" y="5674415"/>
            <a:ext cx="2778643" cy="0"/>
          </a:xfrm>
          <a:prstGeom prst="straightConnector1">
            <a:avLst/>
          </a:prstGeom>
          <a:ln w="57150">
            <a:solidFill>
              <a:srgbClr val="FF6A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80449" y="3339164"/>
            <a:ext cx="2778643" cy="0"/>
          </a:xfrm>
          <a:prstGeom prst="straightConnector1">
            <a:avLst/>
          </a:prstGeom>
          <a:ln w="571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815794" y="1472591"/>
          <a:ext cx="6755722" cy="4898399"/>
        </p:xfrm>
        <a:graphic>
          <a:graphicData uri="http://schemas.openxmlformats.org/drawingml/2006/table">
            <a:tbl>
              <a:tblPr firstRow="1" firstCol="1" bandRow="1"/>
              <a:tblGrid>
                <a:gridCol w="2060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07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31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0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02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7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โอกาส/ความเสี่ยงการทุจริต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</a:t>
                      </a:r>
                      <a:b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การจัดการ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ค่าประเมินการควบคุมความเสี่ยงการทุจริต 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1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ค่าความเสี่ยงระดับต่ำ</a:t>
                      </a:r>
                      <a:endParaRPr lang="en-US" sz="2100" b="1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ค่าความ</a:t>
                      </a:r>
                      <a:r>
                        <a:rPr lang="th-TH" sz="21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เสี่ยงระดับ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ปาน</a:t>
                      </a: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กลาง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ค่าความเสี่ยงระดับสูง</a:t>
                      </a:r>
                      <a:endParaRPr lang="en-US" sz="2100" b="1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1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ต่ำ 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ค่อนข้างต่ำ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ปานกลาง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(๓)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1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พอใช้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ค่อนข้างต่ำ 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ปานกลาง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(๕)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ค่อนข้างสูง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(๖)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21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21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อ่อน </a:t>
                      </a:r>
                      <a:endParaRPr lang="en-US" sz="2100" b="1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100" b="1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ปานกลาง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(๗)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ค่อนข้างสูง</a:t>
                      </a: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(๘)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th-TH" sz="21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(๙)</a:t>
                      </a: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21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81493" marR="8149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23792" y="222321"/>
            <a:ext cx="6984776" cy="10567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1200543" algn="l"/>
              </a:tabLst>
            </a:pPr>
            <a:r>
              <a:rPr lang="th-TH" b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H SarabunPSK" panose="020B0500040200020003" pitchFamily="34" charset="-34"/>
              </a:rPr>
              <a:t>แนวทางการประเมินค่าคะแนนความเสี่ยง เทียบกับประสิทธิภาพการควบคุมความเสี่ยงการทุจริตในปัจจุบัน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Cordia New" panose="020B0502040204020203" charset="-34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63352" y="500174"/>
            <a:ext cx="3323253" cy="15576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21900" tIns="121900" rIns="121900" bIns="1219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marR="0" lvl="1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marR="0" lvl="2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marR="0" lvl="3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marR="0" lvl="4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marR="0" lvl="5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marR="0" lvl="6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marR="0" lvl="7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marR="0" lvl="8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Hind"/>
              <a:buNone/>
              <a:defRPr sz="1800" b="0" i="0" u="none" strike="noStrike" cap="none">
                <a:solidFill>
                  <a:srgbClr val="33CC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 marL="114297" indent="0" algn="thaiDist">
              <a:tabLst>
                <a:tab pos="482588" algn="l"/>
              </a:tabLst>
            </a:pPr>
            <a:r>
              <a:rPr lang="th-TH" sz="1867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นำโอกาส/ความเสี่ยงการทุจริต ที่มีค่าความเสี่ยงรวม สูงๆ จากตารางที่ ๓  มาประเมินเทียบหรือประเมินกับมาตรการ การควบคุมจัดการของหน่วยงานที่มีอยู่ในปัจจุบัน                                               ว่าความเสี่ยงที่แท้จริงคือเรื่องอะไร</a:t>
            </a:r>
            <a:endParaRPr lang="en-US" sz="1867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ตัวยึดหมายเลขภาพนิ่ง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5121-3262-4F39-BB00-B9F420BE66B2}" type="slidenum">
              <a:rPr lang="th-TH" smtClean="0"/>
              <a:pPr/>
              <a:t>11</a:t>
            </a:fld>
            <a:endParaRPr lang="th-TH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10121140-729D-436D-A6E0-A12F0D339B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390" y="2636912"/>
          <a:ext cx="4228279" cy="3307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639">
                  <a:extLst>
                    <a:ext uri="{9D8B030D-6E8A-4147-A177-3AD203B41FA5}">
                      <a16:colId xmlns="" xmlns:a16="http://schemas.microsoft.com/office/drawing/2014/main" val="86179136"/>
                    </a:ext>
                  </a:extLst>
                </a:gridCol>
                <a:gridCol w="3588640">
                  <a:extLst>
                    <a:ext uri="{9D8B030D-6E8A-4147-A177-3AD203B41FA5}">
                      <a16:colId xmlns="" xmlns:a16="http://schemas.microsoft.com/office/drawing/2014/main" val="85799301"/>
                    </a:ext>
                  </a:extLst>
                </a:gridCol>
              </a:tblGrid>
              <a:tr h="406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>
                          <a:effectLst/>
                        </a:rPr>
                        <a:t>ระดับ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dirty="0">
                          <a:effectLst/>
                        </a:rPr>
                        <a:t>คำอธิบาย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36159210"/>
                  </a:ext>
                </a:extLst>
              </a:tr>
              <a:tr h="812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การควบคุมมีความเข้มแข็งและดำเนินไปได้อย่างเหมาะสม ซึ่งช่วยให้เกิดความมั่นใจได้ในระดับที่สมเหตุสมผลว่าจะสามารถลดความเสี่ยงการทุจริตได้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9082167"/>
                  </a:ext>
                </a:extLst>
              </a:tr>
              <a:tr h="1218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พอใช้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การควบคุมยังขาดประสิทธิภาพ ถึงแม้ว่าจะไม่ทำให้เกิดผลเสียหายจากความเสี่ยงอย่างมีนัยสำคัญ แต่ก็ควรมีการ</a:t>
                      </a: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ปรับปรุงเพื่อให้มั่นใจว่าจะสามารถลดความเสี่ยงการทุจริตได้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1919817"/>
                  </a:ext>
                </a:extLst>
              </a:tr>
              <a:tr h="812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อ่อน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การควบคุมไม่ได้มาตรฐานที่ยอมรับได้เนื่องจากมีความหละหลวมและไม่มีประสิทธิผล การควบคุมไม่ทำให้มั่นใจอย่างสมเหตุสมผลว่าจะสามารถลดความเสี่ยงการทุจริตได้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444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3683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340676"/>
            <a:ext cx="6332560" cy="8285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lIns="121900" tIns="121900" rIns="121900" bIns="121900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 lang="th-TH" sz="3600" u="sng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600" u="sng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600" u="sng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ตารางที่ </a:t>
            </a:r>
            <a:r>
              <a:rPr lang="th-TH" sz="4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๕ การจัดทำแผนบริหารความเสี่ยง</a:t>
            </a:r>
            <a:endParaRPr lang="en-US" sz="4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5121-3262-4F39-BB00-B9F420BE66B2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59A02C8-D0D0-43C6-83BD-D5980E77F7BA}"/>
              </a:ext>
            </a:extLst>
          </p:cNvPr>
          <p:cNvSpPr/>
          <p:nvPr/>
        </p:nvSpPr>
        <p:spPr>
          <a:xfrm>
            <a:off x="1" y="5059483"/>
            <a:ext cx="12192000" cy="21575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990600" marR="0" indent="-630555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360045" algn="l"/>
                <a:tab pos="540385" algn="l"/>
              </a:tabLst>
            </a:pPr>
            <a:r>
              <a:rPr lang="th-TH" sz="2000" b="1" u="sng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ตารางที่ ๕</a:t>
            </a:r>
          </a:p>
          <a:p>
            <a:pPr marL="990600" marR="0" indent="-630555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360045" algn="l"/>
                <a:tab pos="540385" algn="l"/>
              </a:tabLst>
            </a:pPr>
            <a:r>
              <a:rPr lang="th-TH" sz="16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พิจารณา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เหตุการณ</a:t>
            </a:r>
            <a:r>
              <a:rPr lang="th-TH" sz="18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์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 ที่มีค่าความเสี่ยงการทุจริต จากตารางที่ ๔ ตามลำดับความรุนแรง</a:t>
            </a:r>
            <a:r>
              <a:rPr lang="th-TH" sz="1800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ความเสี่ยงที่อยู่ในระดับ สูง ค่อนข้าง</a:t>
            </a:r>
            <a:r>
              <a:rPr lang="th-TH" sz="1800" spc="-3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สูง ปาน</a:t>
            </a:r>
            <a:r>
              <a:rPr lang="th-TH" sz="1800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กลาง 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มาจัดทำแผน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บริหารความเสี่ยง</a:t>
            </a:r>
            <a:b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เพื่อ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ป้องกันการทุจริต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ต่อไปโดยวิเคราะห์ตรวจสอบ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ว่ามาตรการเดิมหรือ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ปัจจุบัน </a:t>
            </a:r>
            <a:r>
              <a:rPr lang="th-TH" sz="1800" spc="-2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1800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Key Controls in place</a:t>
            </a:r>
            <a:r>
              <a:rPr lang="th-TH" sz="1800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 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ที่หน่วยงานบังคับใช้มีประสิทธิภาพเพียงพอหรือไม่ และต้องมีมาตรการเพิ่มเติม </a:t>
            </a:r>
            <a:r>
              <a:rPr lang="th-TH" sz="1800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1800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Further Actions</a:t>
            </a:r>
            <a:r>
              <a:rPr lang="en-US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to be Taken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 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อย่างไร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บ้าง 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ให้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ระบุ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รายละเอียด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เพื่อ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นำสู่การบังคับใช้ </a:t>
            </a:r>
            <a:r>
              <a:rPr lang="th-TH" sz="1800" u="sng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ความเสี่ยงกับมาตรการป้องกันความเสี่ยงการทุจริตควรเชื่อมโยงให้มีความสอดคล้องกับความ</a:t>
            </a:r>
            <a:r>
              <a:rPr lang="th-TH" sz="1800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เสี่ยง</a:t>
            </a:r>
            <a:br>
              <a:rPr lang="th-TH" sz="1800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1800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ที่</a:t>
            </a:r>
            <a:r>
              <a:rPr lang="th-TH" sz="1800" u="sng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ประเมินไว้</a:t>
            </a:r>
            <a:endParaRPr lang="en-US" sz="18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990600" marR="0" indent="-630555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360045" algn="l"/>
                <a:tab pos="540385" algn="l"/>
              </a:tabLst>
            </a:pPr>
            <a:r>
              <a:rPr lang="en-US" sz="16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 </a:t>
            </a:r>
            <a:endParaRPr lang="en-US" sz="16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311536CE-A7C5-4FC3-BC14-2ED057349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28248"/>
              </p:ext>
            </p:extLst>
          </p:nvPr>
        </p:nvGraphicFramePr>
        <p:xfrm>
          <a:off x="736980" y="1459088"/>
          <a:ext cx="10845421" cy="3528390"/>
        </p:xfrm>
        <a:graphic>
          <a:graphicData uri="http://schemas.openxmlformats.org/drawingml/2006/table">
            <a:tbl>
              <a:tblPr firstRow="1" firstCol="1" bandRow="1"/>
              <a:tblGrid>
                <a:gridCol w="776003">
                  <a:extLst>
                    <a:ext uri="{9D8B030D-6E8A-4147-A177-3AD203B41FA5}">
                      <a16:colId xmlns="" xmlns:a16="http://schemas.microsoft.com/office/drawing/2014/main" val="61277612"/>
                    </a:ext>
                  </a:extLst>
                </a:gridCol>
                <a:gridCol w="4139457">
                  <a:extLst>
                    <a:ext uri="{9D8B030D-6E8A-4147-A177-3AD203B41FA5}">
                      <a16:colId xmlns="" xmlns:a16="http://schemas.microsoft.com/office/drawing/2014/main" val="1999035957"/>
                    </a:ext>
                  </a:extLst>
                </a:gridCol>
                <a:gridCol w="5929961">
                  <a:extLst>
                    <a:ext uri="{9D8B030D-6E8A-4147-A177-3AD203B41FA5}">
                      <a16:colId xmlns="" xmlns:a16="http://schemas.microsoft.com/office/drawing/2014/main" val="4444639"/>
                    </a:ext>
                  </a:extLst>
                </a:gridCol>
              </a:tblGrid>
              <a:tr h="1801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ขั้นตอนการปฏิบัติงาน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โอกาส/ความเสี่ยง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รูปแบบพฤติการณ์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ความเสี่ยงการทุจริต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มาตรการป้องกันความเสี่ยงการทุจริต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5532677"/>
                  </a:ext>
                </a:extLst>
              </a:tr>
              <a:tr h="431824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1260" marR="0" lvl="0" indent="-119126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5417684"/>
                  </a:ext>
                </a:extLst>
              </a:tr>
              <a:tr h="431824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0238691"/>
                  </a:ext>
                </a:extLst>
              </a:tr>
              <a:tr h="431824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4012899"/>
                  </a:ext>
                </a:extLst>
              </a:tr>
              <a:tr h="431824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5258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154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18313"/>
              </p:ext>
            </p:extLst>
          </p:nvPr>
        </p:nvGraphicFramePr>
        <p:xfrm>
          <a:off x="495868" y="854799"/>
          <a:ext cx="11279815" cy="5634228"/>
        </p:xfrm>
        <a:graphic>
          <a:graphicData uri="http://schemas.openxmlformats.org/drawingml/2006/table">
            <a:tbl>
              <a:tblPr firstRow="1" firstCol="1" bandRow="1"/>
              <a:tblGrid>
                <a:gridCol w="691487"/>
                <a:gridCol w="5459104"/>
                <a:gridCol w="5129224"/>
              </a:tblGrid>
              <a:tr h="7146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ขั้นตอนการปฏิบัติงาน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โอกาส/ความเสี่ยง 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รูปแบบพฤติการณ์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ความเสี่ยงการทุจริต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มาตรการป้องกันความเสี่ยงการทุจริต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90566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th-TH" sz="18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๑.</a:t>
                      </a:r>
                      <a:r>
                        <a:rPr lang="th-TH" sz="18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18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กำหนดพื้นที่เป้าหมาย</a:t>
                      </a:r>
                      <a:endParaRPr lang="en-US" sz="18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800" b="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จุดที่ทำการก่อสร้างไม่ตรงตามที่กำหนด 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ได้มีการทำประชาคมหรือไม่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นอกพื้นที่ต้องได้รับอนุญาตจากเจ้าของพื้นที่เป็นลายลักษณ์อักษร </a:t>
                      </a:r>
                      <a:b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(หน่วยราชการและเอกชนเจ้าของพื้นที่) 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การกำหนดเป้าหมายประชาชนได้รับประโยชน์จริงหรือไม่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1260" marR="0" indent="-11912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191260" marR="0" indent="-11912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8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มีการกำหนดพิกัดในเชิงพื้นที่สามารถตรวจสอบได้</a:t>
                      </a:r>
                      <a:endParaRPr lang="en-US" sz="18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175" marR="0" indent="-317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8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การสำรวจพื้นที่ก่อนการดำเนินการและมีรายงานแจ้ง</a:t>
                      </a: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</a:t>
                      </a:r>
                      <a:b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อนุมัติ</a:t>
                      </a:r>
                      <a:r>
                        <a:rPr lang="th-TH" sz="18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ก่อนดำเนินการ</a:t>
                      </a:r>
                      <a:endParaRPr lang="en-US" sz="18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175" marR="0" lvl="0" indent="-31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การกำหนดกลุ่มประชาชนที่เข้าทำประชาคมให้มีความชัดเจน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175" marR="0" indent="-317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66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th-TH" sz="16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th-TH" sz="16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ตรวจสอบ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ความถูกต้องของการคำนวณปริมาณวัสดุ และราคาก่อสร้างฝาย</a:t>
                      </a:r>
                      <a:r>
                        <a:rPr lang="th-TH" sz="18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ชะลอน้ำ</a:t>
                      </a:r>
                      <a:endParaRPr lang="en-US" sz="18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800" b="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วัสดุไม่ครบถ้วน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800" b="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วัสดุไม่ได้มาตรฐาน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800" b="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ราคาก่อสร้างไม่เป็นไปตามมาตรฐาน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กำหนดให้มีตัวแทนภาค</a:t>
                      </a:r>
                      <a:r>
                        <a:rPr lang="th-TH" sz="16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ประชาชนมี</a:t>
                      </a: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ส่วนร่วมในการตรวจรับ </a:t>
                      </a:r>
                      <a:endParaRPr lang="en-US" sz="16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การกำหนดแบบมาตรฐานตามขนาดของลำน้ำ</a:t>
                      </a:r>
                      <a:endParaRPr lang="en-US" sz="16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จัดทำข้อยกเว้นในด้านมาตรฐานการจัดซื้อวัสดุ แจ้งไปยัง </a:t>
                      </a:r>
                      <a:r>
                        <a:rPr lang="th-TH" sz="1600" b="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กวพ</a:t>
                      </a: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 โดยทำเรื่องไปในนามกรมฯ </a:t>
                      </a:r>
                      <a:r>
                        <a:rPr lang="th-TH" sz="16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th-TH" sz="16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6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ขอ</a:t>
                      </a: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ผ่อน</a:t>
                      </a:r>
                      <a:r>
                        <a:rPr lang="th-TH" sz="16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ผันทั้ง</a:t>
                      </a: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 </a:t>
                      </a:r>
                      <a:endParaRPr lang="en-US" sz="16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ภาคประชาชน ควรมีแหล่งข้อมูลเพื่อให้ประชาชนสามารถตรวจสอบข้อมูลได้</a:t>
                      </a:r>
                      <a:endParaRPr lang="en-US" sz="16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กำหนดราคากลางของ</a:t>
                      </a:r>
                      <a:r>
                        <a:rPr lang="th-TH" sz="16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วัสดุ</a:t>
                      </a:r>
                      <a:endParaRPr lang="en-US" sz="16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683224" y="195101"/>
            <a:ext cx="980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ตัวอย่าง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ตารางที่ ๕ การจัดทำแผนบริหารความ</a:t>
            </a:r>
            <a:r>
              <a:rPr lang="th-TH" sz="32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เสี่ยง</a:t>
            </a:r>
            <a:endParaRPr lang="en-US" sz="32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24430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350176"/>
              </p:ext>
            </p:extLst>
          </p:nvPr>
        </p:nvGraphicFramePr>
        <p:xfrm>
          <a:off x="495867" y="854799"/>
          <a:ext cx="10777183" cy="5274378"/>
        </p:xfrm>
        <a:graphic>
          <a:graphicData uri="http://schemas.openxmlformats.org/drawingml/2006/table">
            <a:tbl>
              <a:tblPr firstRow="1" firstCol="1" bandRow="1"/>
              <a:tblGrid>
                <a:gridCol w="660675"/>
                <a:gridCol w="5215844"/>
                <a:gridCol w="4900664"/>
              </a:tblGrid>
              <a:tr h="7146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ขั้นตอนการปฏิบัติงาน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โอกาส/ความเสี่ยง 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รูปแบบพฤติการณ์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ความเสี่ยงการทุจริต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  <a:tab pos="2865755" algn="ctr"/>
                          <a:tab pos="5731510" algn="r"/>
                        </a:tabLst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มาตรการป้องกันความเสี่ยงการทุจริต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90566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๓.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1260" marR="0" lvl="0" indent="-119126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ตรวจสอบ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ความถูกต้องของการ</a:t>
                      </a:r>
                      <a:r>
                        <a:rPr lang="th-TH" sz="20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จ้างแรงงาน</a:t>
                      </a:r>
                    </a:p>
                    <a:p>
                      <a:pPr marL="1191260" marR="0" indent="-11912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๑) แรงงานเถื่อน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191260" marR="0" indent="-11912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๒) การจ่ายเงิน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191260" marR="0" indent="-11912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๓) จัดหาแรงงานไม่ได้</a:t>
                      </a:r>
                      <a:endParaRPr lang="en-US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ตรวจสอบและเก็บข้อมูลแรงงานจากเลขที่บัตรประชาชน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การกำหนดเวลา การเข้าและออก ในการดำเนินงาน</a:t>
                      </a:r>
                      <a:r>
                        <a:rPr lang="th-TH" sz="20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ของ</a:t>
                      </a:r>
                      <a:br>
                        <a:rPr lang="th-TH" sz="20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2000" b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แรงงาน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66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th-TH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๔. 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การผสมทรายและซีเมนต์อัตราส่วนไม่ตรงตามที่กำหนด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กำหนดให้มีผู้ควบคุมการปฏิบัติงานทุกขั้นตอน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กำหนดให้มีตัวแทนภาคประชาชนมีส่วนร่วมในควบคุม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การปฏิบัติงานทุกขั้นตอน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683224" y="195101"/>
            <a:ext cx="980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32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ตัวอย่างตารางที่ ๕ การจัดทำแผนบริหารความเสี่ยง</a:t>
            </a:r>
            <a:endParaRPr lang="en-US" sz="3200" b="1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94985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ที่มาความเสี่ยงการทุจริตและประพฤติมิชอบ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556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3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2753" y="463604"/>
            <a:ext cx="11342404" cy="1038775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th-TH" sz="6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Arial"/>
              </a:rPr>
              <a:t>ปัญหา </a:t>
            </a:r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Arial"/>
              </a:rPr>
              <a:t>VS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Arial"/>
              </a:rPr>
              <a:t>. </a:t>
            </a:r>
            <a:r>
              <a:rPr lang="th-TH" sz="6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Arial"/>
              </a:rPr>
              <a:t>ความเสี่ยง </a:t>
            </a:r>
            <a:endParaRPr lang="th-TH" sz="6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  <a:sym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72753" y="1751617"/>
            <a:ext cx="11342405" cy="41062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th-TH" sz="266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=  ไม่มี  ไม่เคย </a:t>
            </a: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(เช่น ระเบียบ </a:t>
            </a: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กฎหมาย เป็นอุปสรรค ไม่ทันสมัยหรือไม่มีกฎหมาย</a:t>
            </a: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รองรับ/ระบบ </a:t>
            </a:r>
            <a:r>
              <a:rPr lang="en-US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IT</a:t>
            </a: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ไม่ทันสมัย/เจ้าหน้าที่ขาด</a:t>
            </a: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ความรู้ความเข้าใจ ระยะเวลาเร่งรีบ)</a:t>
            </a:r>
            <a:endParaRPr lang="th-TH" sz="300" b="1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7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อย่าเอา </a:t>
            </a:r>
            <a:r>
              <a:rPr lang="th-TH" sz="7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“ปัญหา” มาเป็น “ความเสี่ยง”</a:t>
            </a:r>
            <a:endParaRPr lang="th-TH" sz="5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5333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5333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ความเสี่ยง </a:t>
            </a:r>
            <a:r>
              <a:rPr lang="th-TH" sz="2667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= เหตุการณ์ </a:t>
            </a:r>
            <a:r>
              <a:rPr lang="th-TH" sz="4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667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67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ที่มีโอกาสเกิด ต้องทำ</a:t>
            </a:r>
            <a:r>
              <a:rPr lang="th-TH" sz="2667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การป้องกัน/ลดความเสี่ยง</a:t>
            </a:r>
            <a:endParaRPr lang="en-US" sz="2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5121-3262-4F39-BB00-B9F420BE66B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01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479175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sz="5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การประเมินความเสี่ยงการทุจริตและประพฤติมิชอบ</a:t>
            </a:r>
            <a:endParaRPr lang="th-TH" sz="3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600" y="1816770"/>
            <a:ext cx="10972800" cy="3741820"/>
          </a:xfrm>
        </p:spPr>
        <p:txBody>
          <a:bodyPr/>
          <a:lstStyle/>
          <a:p>
            <a:pPr marL="0" indent="0">
              <a:buNone/>
            </a:pP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๑. การระบุความเสี่ยง</a:t>
            </a:r>
          </a:p>
          <a:p>
            <a:pPr marL="0" indent="0">
              <a:buNone/>
            </a:pP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๒. การประเมินสถานะความเสี่ยง</a:t>
            </a:r>
          </a:p>
          <a:p>
            <a:pPr marL="0" indent="0">
              <a:buNone/>
            </a:pP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๓. การ</a:t>
            </a:r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ประเมินค่าความเสี่ยงรวม </a:t>
            </a:r>
          </a:p>
          <a:p>
            <a:pPr marL="0" indent="0">
              <a:buNone/>
            </a:pP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๔. การ</a:t>
            </a:r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ประเมินประสิทธิภาพการควบคุมความ</a:t>
            </a: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เสี่ยง</a:t>
            </a:r>
          </a:p>
          <a:p>
            <a:pPr marL="0" indent="0">
              <a:buNone/>
            </a:pPr>
            <a:r>
              <a:rPr lang="th-TH" sz="4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๕. </a:t>
            </a:r>
            <a:r>
              <a:rPr lang="th-TH" sz="4000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sz="40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จัดทำแผนบริหารความเสี่ยง</a:t>
            </a:r>
            <a:endParaRPr lang="en-US" sz="4000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840658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ห้าเหลี่ยม 5"/>
          <p:cNvSpPr/>
          <p:nvPr/>
        </p:nvSpPr>
        <p:spPr>
          <a:xfrm>
            <a:off x="1" y="288175"/>
            <a:ext cx="5126559" cy="1717964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333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แบบรายงานประเมิน</a:t>
            </a:r>
          </a:p>
          <a:p>
            <a:pPr algn="ctr"/>
            <a:r>
              <a:rPr lang="th-TH" sz="5333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ความเสี่ยงการทุจริต</a:t>
            </a: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91344" y="5365779"/>
            <a:ext cx="471754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/>
              <a:t>      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ระบุรูปแบบพฤติการณ์ที่นำไปสู่ความเสี่ยงการทุจริต 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ในแต่ละ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Process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ของกระบวนงานที่ทำการประเมิน</a:t>
            </a:r>
          </a:p>
        </p:txBody>
      </p:sp>
      <p:sp>
        <p:nvSpPr>
          <p:cNvPr id="7" name="แผนผังลำดับงาน: กระบวนการ 94">
            <a:extLst>
              <a:ext uri="{FF2B5EF4-FFF2-40B4-BE49-F238E27FC236}">
                <a16:creationId xmlns="" xmlns:a16="http://schemas.microsoft.com/office/drawing/2014/main" id="{A8944892-A1BF-4B5A-8D1B-6F252BF946D7}"/>
              </a:ext>
            </a:extLst>
          </p:cNvPr>
          <p:cNvSpPr>
            <a:spLocks/>
          </p:cNvSpPr>
          <p:nvPr/>
        </p:nvSpPr>
        <p:spPr bwMode="auto">
          <a:xfrm>
            <a:off x="5303912" y="132258"/>
            <a:ext cx="5832648" cy="3240361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th-TH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แบบรายงาน</a:t>
            </a:r>
            <a:r>
              <a:rPr lang="th-TH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ประเมิน</a:t>
            </a:r>
            <a:r>
              <a:rPr lang="th-T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ความเสี่ยงการ</a:t>
            </a:r>
            <a:r>
              <a:rPr lang="th-TH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ทุจริตและประพฤติมิชอบ 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โครงการ...........................................................................................................</a:t>
            </a:r>
            <a:r>
              <a:rPr lang="en-US" sz="1600" b="1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>
              <a:lnSpc>
                <a:spcPct val="115000"/>
              </a:lnSpc>
              <a:tabLst>
                <a:tab pos="540385" algn="l"/>
              </a:tabLst>
            </a:pPr>
            <a:r>
              <a:rPr lang="th-TH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ชื่อหน่วยงาน / </a:t>
            </a:r>
            <a:r>
              <a:rPr lang="th-TH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กระทรวง</a:t>
            </a:r>
            <a:r>
              <a:rPr lang="th-TH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......(หน่วยรับงบประมาณ).........................................................................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th-TH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ชื่อ</a:t>
            </a:r>
            <a:r>
              <a:rPr lang="th-TH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กระบวนงาน / งาน </a:t>
            </a:r>
            <a:r>
              <a:rPr lang="th-TH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................................................................................................................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th-TH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ชื่อผู้ประเมิน.................................................................................ตำแหน่ง...................................</a:t>
            </a:r>
            <a:br>
              <a:rPr lang="th-TH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สังกัด........................................................................................... โทรศัพท์..................................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ADC93DE1-6466-45B2-A907-D18115DC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66050"/>
              </p:ext>
            </p:extLst>
          </p:nvPr>
        </p:nvGraphicFramePr>
        <p:xfrm>
          <a:off x="5143227" y="4340585"/>
          <a:ext cx="6743974" cy="2075498"/>
        </p:xfrm>
        <a:graphic>
          <a:graphicData uri="http://schemas.openxmlformats.org/drawingml/2006/table">
            <a:tbl>
              <a:tblPr firstRow="1" firstCol="1" bandRow="1"/>
              <a:tblGrid>
                <a:gridCol w="323341">
                  <a:extLst>
                    <a:ext uri="{9D8B030D-6E8A-4147-A177-3AD203B41FA5}">
                      <a16:colId xmlns="" xmlns:a16="http://schemas.microsoft.com/office/drawing/2014/main" val="2260521944"/>
                    </a:ext>
                  </a:extLst>
                </a:gridCol>
                <a:gridCol w="2709240">
                  <a:extLst>
                    <a:ext uri="{9D8B030D-6E8A-4147-A177-3AD203B41FA5}">
                      <a16:colId xmlns="" xmlns:a16="http://schemas.microsoft.com/office/drawing/2014/main" val="2739780436"/>
                    </a:ext>
                  </a:extLst>
                </a:gridCol>
                <a:gridCol w="3711393">
                  <a:extLst>
                    <a:ext uri="{9D8B030D-6E8A-4147-A177-3AD203B41FA5}">
                      <a16:colId xmlns="" xmlns:a16="http://schemas.microsoft.com/office/drawing/2014/main" val="42016670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ขั้นตอนการปฏิบัติงาน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โอกาส/ความเสี่ยง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รูปแบบพฤติการณ์ความเสี่ยงการทุจริต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3139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th-TH" sz="1100" dirty="0" smtClean="0">
                        <a:effectLst/>
                        <a:latin typeface="TH SarabunIT๙" panose="020B0500040200020003" pitchFamily="34" charset="-34"/>
                        <a:ea typeface="Times New Roman" panose="02020603050405020304" pitchFamily="18" charset="0"/>
                        <a:cs typeface="TH SarabunIT๙" panose="020B0500040200020003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th-TH" sz="1100" dirty="0" smtClean="0">
                        <a:effectLst/>
                        <a:latin typeface="TH SarabunIT๙" panose="020B0500040200020003" pitchFamily="34" charset="-34"/>
                        <a:ea typeface="Times New Roman" panose="02020603050405020304" pitchFamily="18" charset="0"/>
                        <a:cs typeface="TH SarabunIT๙" panose="020B0500040200020003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effectLst/>
                        <a:latin typeface="TH SarabunIT๙" panose="020B0500040200020003" pitchFamily="34" charset="-34"/>
                        <a:ea typeface="Times New Roman" panose="02020603050405020304" pitchFamily="18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0462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54210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E0607E8-A270-4B2D-AF96-B80EA38B6CEC}"/>
              </a:ext>
            </a:extLst>
          </p:cNvPr>
          <p:cNvSpPr/>
          <p:nvPr/>
        </p:nvSpPr>
        <p:spPr>
          <a:xfrm>
            <a:off x="191344" y="2188626"/>
            <a:ext cx="4717540" cy="2994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000" b="1" u="sng" spc="-5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ตารางที่ ๑</a:t>
            </a:r>
            <a:r>
              <a:rPr lang="th-TH" sz="2000" b="1" spc="-5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การระบุ</a:t>
            </a:r>
            <a:r>
              <a:rPr lang="th-TH" sz="2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 </a:t>
            </a:r>
          </a:p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800" spc="-5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อธิบายรายละเอียด โอกาส ความเสี่ยงการทุจริต ว่ามี</a:t>
            </a:r>
            <a:r>
              <a:rPr lang="th-TH" sz="1800" spc="-5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รูปแบบพฤติการณ์</a:t>
            </a:r>
            <a:r>
              <a:rPr lang="th-TH" sz="1800" spc="-5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การทุจริต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ที่มีความเสี่ยง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การทุจริต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ในแต่ละ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ขั้นตอนการ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ปฏิบัติงาน 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โดยบางขั้นตอน</a:t>
            </a:r>
            <a:b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อาจ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ไม่มีความ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เสี่ยง 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สำหรับ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ขั้นตอนการ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ปฏิบัติงานที่มีความสุ่มเสี่ยง หรือโอกาสเกิดการทุจริต ให้อธิบายรูปแบบพฤติการณ์ความเสี่ยงให้ละเอียด ชัดเจนมากที่สุด โดยวิธีการการค้นหาความเสี่ยงการทุจริต ค้นหาจาก </a:t>
            </a:r>
            <a:r>
              <a:rPr lang="th-TH" sz="1800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ความเสี่ยงที่เคยเกิด หรือคาดว่าจะเกิดซ้ำสูงมีประวัติอยู่แล้ว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เรียกว่า </a:t>
            </a:r>
            <a:r>
              <a:rPr lang="en-US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Known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Factor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และไม่เคยเกิดหรือไม่มีประวัติมาก่อน </a:t>
            </a:r>
            <a:r>
              <a:rPr lang="th-TH" sz="18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แต่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มีความเสี่ยงจากการพยากรณ์ในอนาคตว่ามีโอกาสเกิด เรียกว่า </a:t>
            </a:r>
            <a:r>
              <a:rPr lang="en-US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Unknown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Factor</a:t>
            </a:r>
            <a:r>
              <a:rPr lang="th-TH" sz="1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 </a:t>
            </a:r>
            <a:endParaRPr lang="en-US" sz="16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5176B14-AAC9-42B8-B4E7-D9E3803091AB}"/>
              </a:ext>
            </a:extLst>
          </p:cNvPr>
          <p:cNvSpPr/>
          <p:nvPr/>
        </p:nvSpPr>
        <p:spPr>
          <a:xfrm>
            <a:off x="5126560" y="3595584"/>
            <a:ext cx="3110147" cy="5878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b="1" u="sng" spc="-5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ตารางที่ </a:t>
            </a:r>
            <a:r>
              <a:rPr lang="th-TH" b="1" u="sng" spc="-5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๑</a:t>
            </a:r>
            <a:r>
              <a:rPr lang="th-TH" b="1" spc="-5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การระบุความเสี่ยง </a:t>
            </a:r>
          </a:p>
        </p:txBody>
      </p:sp>
    </p:spTree>
    <p:extLst>
      <p:ext uri="{BB962C8B-B14F-4D97-AF65-F5344CB8AC3E}">
        <p14:creationId xmlns:p14="http://schemas.microsoft.com/office/powerpoint/2010/main" val="26789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566" y="145453"/>
            <a:ext cx="10972800" cy="577877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ตัวอย่างความเสี่ยงการทุจริต กรณีการจัดชื้อจัดจ้าง</a:t>
            </a:r>
            <a:endParaRPr lang="en-US" sz="36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ไดอะแกรม 5"/>
          <p:cNvGraphicFramePr/>
          <p:nvPr>
            <p:extLst/>
          </p:nvPr>
        </p:nvGraphicFramePr>
        <p:xfrm>
          <a:off x="141941" y="774700"/>
          <a:ext cx="3858559" cy="5421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ไดอะแกรม 3"/>
          <p:cNvGraphicFramePr/>
          <p:nvPr>
            <p:extLst/>
          </p:nvPr>
        </p:nvGraphicFramePr>
        <p:xfrm>
          <a:off x="4142441" y="774700"/>
          <a:ext cx="3947459" cy="5421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ไดอะแกรม 6"/>
          <p:cNvGraphicFramePr/>
          <p:nvPr>
            <p:extLst/>
          </p:nvPr>
        </p:nvGraphicFramePr>
        <p:xfrm>
          <a:off x="8244541" y="800100"/>
          <a:ext cx="3947459" cy="5421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Picture 14" descr="Image result for warnin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6" t="3553" r="5564" b="77343"/>
          <a:stretch/>
        </p:blipFill>
        <p:spPr bwMode="auto">
          <a:xfrm rot="21123115">
            <a:off x="5985283" y="5308673"/>
            <a:ext cx="2490824" cy="74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472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3"/>
          <p:cNvSpPr/>
          <p:nvPr/>
        </p:nvSpPr>
        <p:spPr>
          <a:xfrm>
            <a:off x="0" y="4203510"/>
            <a:ext cx="12192000" cy="26544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indent="769919">
              <a:tabLst>
                <a:tab pos="539737" algn="l"/>
              </a:tabLst>
            </a:pP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นำ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ข้อมูลในตารางที่ ๑ 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มาประเมินสถานะ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ความเสี่ยง</a:t>
            </a:r>
          </a:p>
          <a:p>
            <a:pPr indent="769919">
              <a:tabLst>
                <a:tab pos="539737" algn="l"/>
              </a:tabLst>
            </a:pPr>
            <a:r>
              <a:rPr lang="th-TH" sz="2400" b="1" dirty="0">
                <a:solidFill>
                  <a:srgbClr val="0099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* สถานะสีเขียว</a:t>
            </a:r>
            <a:r>
              <a:rPr lang="en-GB" sz="2400" b="1" dirty="0">
                <a:solidFill>
                  <a:srgbClr val="0099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:  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ความเสี่ยงระดับต่ำ </a:t>
            </a:r>
          </a:p>
          <a:p>
            <a:pPr indent="769919">
              <a:tabLst>
                <a:tab pos="539737" algn="l"/>
              </a:tabLst>
            </a:pPr>
            <a:r>
              <a:rPr lang="th-TH" sz="2400" b="1" dirty="0">
                <a:solidFill>
                  <a:srgbClr val="FF66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rgbClr val="A27B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* สถานะสีเหลือง</a:t>
            </a:r>
            <a:r>
              <a:rPr lang="en-GB" sz="2400" b="1" dirty="0">
                <a:solidFill>
                  <a:srgbClr val="A27B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: 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ความเสี่ยงระดับปานกลาง และสามารถใช้ความรอบคอบ</a:t>
            </a:r>
            <a:r>
              <a:rPr lang="th-TH" sz="2400" b="1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ระมัดระวังใน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ระหว่างปฏิบัติงาน ตามปกติควบคุมดูแลได้</a:t>
            </a:r>
          </a:p>
          <a:p>
            <a:pPr indent="769919">
              <a:tabLst>
                <a:tab pos="539737" algn="l"/>
              </a:tabLst>
            </a:pPr>
            <a:r>
              <a:rPr lang="th-TH" sz="2400" b="1" dirty="0">
                <a:solidFill>
                  <a:srgbClr val="FF33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rgbClr val="FF66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* สถานะสีส้ม</a:t>
            </a:r>
            <a:r>
              <a:rPr lang="en-GB" sz="2400" b="1" dirty="0">
                <a:solidFill>
                  <a:srgbClr val="FF66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: 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ความเสี่ยงระดับสูง เป็นกระบวนงานที่มีผู้เกี่ยวข้องหลายคนหลายหน่วยงาน</a:t>
            </a:r>
            <a:r>
              <a:rPr lang="th-TH" sz="2400" b="1" u="sng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ภายในองค์กร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มีหลายขั้นตอน จน</a:t>
            </a:r>
            <a:r>
              <a:rPr lang="th-TH" sz="2400" b="1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ยาก</a:t>
            </a:r>
          </a:p>
          <a:p>
            <a:pPr indent="769919">
              <a:tabLst>
                <a:tab pos="539737" algn="l"/>
              </a:tabLst>
            </a:pP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ต่อ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การควบคุม หรือไม่มีอำนาจควบคุมข้ามหน่วยงานตามหน้าที่ปกติ</a:t>
            </a:r>
          </a:p>
          <a:p>
            <a:pPr indent="769919">
              <a:tabLst>
                <a:tab pos="539737" algn="l"/>
              </a:tabLst>
            </a:pP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สถานะสีแดง</a:t>
            </a:r>
            <a:r>
              <a:rPr lang="en-GB" sz="2400" b="1" dirty="0">
                <a:solidFill>
                  <a:srgbClr val="FF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: 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ความเสี่ยงระดับสูงมาก เป็นกระบวนงานที่เกี่ยวข้องกับ</a:t>
            </a:r>
            <a:r>
              <a:rPr lang="th-TH" sz="2400" b="1" u="sng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บุคคลภายนอก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คน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ที่ไม่รู้จักไม่สามารถตรวจสอบได้</a:t>
            </a:r>
            <a:r>
              <a:rPr lang="th-TH" sz="2400" b="1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ชัดเจน</a:t>
            </a:r>
            <a:br>
              <a:rPr lang="th-TH" sz="2400" b="1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    </a:t>
            </a:r>
            <a:r>
              <a:rPr lang="th-TH" sz="2400" b="1" dirty="0">
                <a:solidFill>
                  <a:srgbClr val="0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ไม่สามารถกำกับติดตามได้อย่างใกล้ชิดหรืออย่างสม่ำเสมอ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5121-3262-4F39-BB00-B9F420BE66B2}" type="slidenum">
              <a:rPr lang="th-TH" smtClean="0"/>
              <a:pPr/>
              <a:t>8</a:t>
            </a:fld>
            <a:endParaRPr lang="th-TH"/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B398F289-7F63-458F-A2BE-D1F98579A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1775"/>
              </p:ext>
            </p:extLst>
          </p:nvPr>
        </p:nvGraphicFramePr>
        <p:xfrm>
          <a:off x="2234259" y="1240329"/>
          <a:ext cx="8134696" cy="2860620"/>
        </p:xfrm>
        <a:graphic>
          <a:graphicData uri="http://schemas.openxmlformats.org/drawingml/2006/table">
            <a:tbl>
              <a:tblPr firstRow="1" firstCol="1" bandRow="1"/>
              <a:tblGrid>
                <a:gridCol w="794028">
                  <a:extLst>
                    <a:ext uri="{9D8B030D-6E8A-4147-A177-3AD203B41FA5}">
                      <a16:colId xmlns="" xmlns:a16="http://schemas.microsoft.com/office/drawing/2014/main" val="151642781"/>
                    </a:ext>
                  </a:extLst>
                </a:gridCol>
                <a:gridCol w="3734839">
                  <a:extLst>
                    <a:ext uri="{9D8B030D-6E8A-4147-A177-3AD203B41FA5}">
                      <a16:colId xmlns="" xmlns:a16="http://schemas.microsoft.com/office/drawing/2014/main" val="564145709"/>
                    </a:ext>
                  </a:extLst>
                </a:gridCol>
                <a:gridCol w="901230">
                  <a:extLst>
                    <a:ext uri="{9D8B030D-6E8A-4147-A177-3AD203B41FA5}">
                      <a16:colId xmlns="" xmlns:a16="http://schemas.microsoft.com/office/drawing/2014/main" val="2616095207"/>
                    </a:ext>
                  </a:extLst>
                </a:gridCol>
                <a:gridCol w="901230">
                  <a:extLst>
                    <a:ext uri="{9D8B030D-6E8A-4147-A177-3AD203B41FA5}">
                      <a16:colId xmlns="" xmlns:a16="http://schemas.microsoft.com/office/drawing/2014/main" val="2886152368"/>
                    </a:ext>
                  </a:extLst>
                </a:gridCol>
                <a:gridCol w="901230">
                  <a:extLst>
                    <a:ext uri="{9D8B030D-6E8A-4147-A177-3AD203B41FA5}">
                      <a16:colId xmlns="" xmlns:a16="http://schemas.microsoft.com/office/drawing/2014/main" val="3245962494"/>
                    </a:ext>
                  </a:extLst>
                </a:gridCol>
                <a:gridCol w="902139">
                  <a:extLst>
                    <a:ext uri="{9D8B030D-6E8A-4147-A177-3AD203B41FA5}">
                      <a16:colId xmlns="" xmlns:a16="http://schemas.microsoft.com/office/drawing/2014/main" val="2772616419"/>
                    </a:ext>
                  </a:extLst>
                </a:gridCol>
              </a:tblGrid>
              <a:tr h="1017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ขั้นตอนการปฏิบัติงาน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โอกาส/ความเสี่ยง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รูปแบบพฤติการณ์ความเสี่ยงการทุจริต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เขียว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เหลือง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ส้ม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แดง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6966448"/>
                  </a:ext>
                </a:extLst>
              </a:tr>
              <a:tr h="60302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 b="1" dirty="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3074310"/>
                  </a:ext>
                </a:extLst>
              </a:tr>
              <a:tr h="60302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 b="1" dirty="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8711847"/>
                  </a:ext>
                </a:extLst>
              </a:tr>
              <a:tr h="60302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600" b="1" dirty="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071896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AC6B82A-C439-4375-92D7-6B563C7905FE}"/>
              </a:ext>
            </a:extLst>
          </p:cNvPr>
          <p:cNvSpPr/>
          <p:nvPr/>
        </p:nvSpPr>
        <p:spPr>
          <a:xfrm>
            <a:off x="0" y="197298"/>
            <a:ext cx="7464681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th-TH" sz="4000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</a:t>
            </a:r>
            <a:r>
              <a:rPr lang="th-TH" sz="4000" b="1" spc="-30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ตารางที่ </a:t>
            </a:r>
            <a:r>
              <a:rPr lang="th-TH" sz="4000" b="1" spc="-30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๒  การประเมินสถานะความเสี่ยง </a:t>
            </a:r>
            <a:endParaRPr lang="en-US" sz="4000" b="1" dirty="0"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638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67709" y="4925536"/>
            <a:ext cx="9915357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th-TH" sz="3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ให้นำข้อมูลที่มีสถานะความเสี่ยงในช่องโดยเฉพาะสี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สีแดง </a:t>
            </a: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ส้ม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เหลือง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จาก</a:t>
            </a:r>
            <a:r>
              <a:rPr lang="th-TH" sz="3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ตารางที่ </a:t>
            </a:r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๒ มา</a:t>
            </a:r>
            <a:r>
              <a:rPr lang="th-TH" sz="3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หาค่าความเสี่ยง</a:t>
            </a:r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รวม </a:t>
            </a:r>
          </a:p>
          <a:p>
            <a:pPr algn="ctr">
              <a:buNone/>
            </a:pPr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ระดับความจำเป็นของการเฝ้าระวัง </a:t>
            </a:r>
            <a:r>
              <a:rPr lang="en-US" sz="3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th-TH" sz="3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ระดับความรุนแรงของ</a:t>
            </a:r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ผลกระทบ)  </a:t>
            </a:r>
            <a:endParaRPr lang="en-US" sz="32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B63927A-7586-4CFD-86CB-E69119D35158}"/>
              </a:ext>
            </a:extLst>
          </p:cNvPr>
          <p:cNvSpPr/>
          <p:nvPr/>
        </p:nvSpPr>
        <p:spPr>
          <a:xfrm>
            <a:off x="0" y="287943"/>
            <a:ext cx="8853261" cy="800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th-TH" sz="4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ตารางที่ </a:t>
            </a:r>
            <a:r>
              <a:rPr lang="th-TH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๓  </a:t>
            </a:r>
            <a:r>
              <a:rPr lang="th-TH" sz="4000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การประเมินค่าความเสี่ยงรวม</a:t>
            </a:r>
            <a:r>
              <a:rPr lang="th-TH" sz="4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DFEA19AC-CC4D-43A6-812B-E9A63EA88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33904"/>
              </p:ext>
            </p:extLst>
          </p:nvPr>
        </p:nvGraphicFramePr>
        <p:xfrm>
          <a:off x="2567608" y="1385780"/>
          <a:ext cx="7776864" cy="2909316"/>
        </p:xfrm>
        <a:graphic>
          <a:graphicData uri="http://schemas.openxmlformats.org/drawingml/2006/table">
            <a:tbl>
              <a:tblPr firstRow="1" firstCol="1" bandRow="1"/>
              <a:tblGrid>
                <a:gridCol w="486054">
                  <a:extLst>
                    <a:ext uri="{9D8B030D-6E8A-4147-A177-3AD203B41FA5}">
                      <a16:colId xmlns="" xmlns:a16="http://schemas.microsoft.com/office/drawing/2014/main" val="4079147164"/>
                    </a:ext>
                  </a:extLst>
                </a:gridCol>
                <a:gridCol w="2576857">
                  <a:extLst>
                    <a:ext uri="{9D8B030D-6E8A-4147-A177-3AD203B41FA5}">
                      <a16:colId xmlns="" xmlns:a16="http://schemas.microsoft.com/office/drawing/2014/main" val="881540593"/>
                    </a:ext>
                  </a:extLst>
                </a:gridCol>
                <a:gridCol w="1579033">
                  <a:extLst>
                    <a:ext uri="{9D8B030D-6E8A-4147-A177-3AD203B41FA5}">
                      <a16:colId xmlns="" xmlns:a16="http://schemas.microsoft.com/office/drawing/2014/main" val="1025769476"/>
                    </a:ext>
                  </a:extLst>
                </a:gridCol>
                <a:gridCol w="1701618">
                  <a:extLst>
                    <a:ext uri="{9D8B030D-6E8A-4147-A177-3AD203B41FA5}">
                      <a16:colId xmlns="" xmlns:a16="http://schemas.microsoft.com/office/drawing/2014/main" val="1197654052"/>
                    </a:ext>
                  </a:extLst>
                </a:gridCol>
                <a:gridCol w="1433302">
                  <a:extLst>
                    <a:ext uri="{9D8B030D-6E8A-4147-A177-3AD203B41FA5}">
                      <a16:colId xmlns="" xmlns:a16="http://schemas.microsoft.com/office/drawing/2014/main" val="317814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ที่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ขั้นตอนการปฏิบัติงาน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  <a:tab pos="2865755" algn="ctr"/>
                          <a:tab pos="5731510" algn="r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/โอกาส/ความเสี่ยงรูปแบบพฤติการณ์ความเสี่ยงการทุจริต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ระดับความจำเป็นของการเฝ้าระวัง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3        2       1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ระดับความรุนแรงของผลกระทบ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3        2       1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ค่าความเสี่ยงรวม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จำเป็น </a:t>
                      </a:r>
                      <a:r>
                        <a:rPr lang="en-US" sz="1800" b="1" dirty="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X </a:t>
                      </a:r>
                      <a:r>
                        <a:rPr lang="th-TH" sz="1800" b="1" dirty="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รุนแรง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3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9518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b="1" dirty="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0082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b="1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83464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b="1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b="1" dirty="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907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b="1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b="1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b="1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511840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CC30C9BB-DD3B-4AEB-AA45-D4AF1646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22" y="1393492"/>
            <a:ext cx="2016224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altLang="en-US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ตารางที่ 3</a:t>
            </a:r>
            <a:r>
              <a:rPr kumimoji="0" lang="th-TH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</a:t>
            </a:r>
            <a:r>
              <a:rPr kumimoji="0" lang="th-TH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ตารางการประเมินค่าความเสี่ยงรวม</a:t>
            </a: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SCORING </a:t>
            </a:r>
            <a:r>
              <a:rPr kumimoji="0" lang="th-TH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ทะเบียนข้อมูลที่ต้องเฝ้าระวัง ๒ มิติ </a:t>
            </a:r>
            <a:r>
              <a:rPr kumimoji="0" lang="th-TH" altLang="en-US" sz="1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(หรือตาราง</a:t>
            </a:r>
            <a:r>
              <a:rPr kumimoji="0" lang="th-TH" altLang="en-US" sz="1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เมทริกซ์</a:t>
            </a:r>
            <a:r>
              <a:rPr kumimoji="0" lang="th-TH" altLang="en-US" sz="1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ระดับ</a:t>
            </a:r>
            <a:r>
              <a:rPr kumimoji="0" lang="th-TH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ความเสี่ยง </a:t>
            </a:r>
            <a:r>
              <a:rPr kumimoji="0" lang="th-TH" altLang="en-US" sz="1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(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Risk level </a:t>
            </a: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matrix</a:t>
            </a:r>
            <a:r>
              <a:rPr kumimoji="0" lang="th-TH" altLang="en-US" sz="1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)</a:t>
            </a: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CC30C9BB-DD3B-4AEB-AA45-D4AF1646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22" y="3436512"/>
            <a:ext cx="2016224" cy="120032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th-TH" altLang="en-US" sz="1800" b="1" u="sng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ระดับคะแนน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altLang="en-US" sz="1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๓ </a:t>
            </a:r>
            <a:r>
              <a:rPr kumimoji="0" lang="en-US" altLang="en-US" sz="1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= </a:t>
            </a:r>
            <a:r>
              <a:rPr kumimoji="0" lang="th-TH" altLang="en-US" sz="1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สูง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th-TH" altLang="en-US" sz="1800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๒ </a:t>
            </a:r>
            <a:r>
              <a:rPr lang="en-US" altLang="en-US" sz="1800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= </a:t>
            </a:r>
            <a:r>
              <a:rPr lang="th-TH" altLang="en-US" sz="1800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กลาง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th-TH" altLang="en-US" sz="1800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๑ </a:t>
            </a:r>
            <a:r>
              <a:rPr lang="en-US" altLang="en-US" sz="1800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= </a:t>
            </a:r>
            <a:r>
              <a:rPr lang="th-TH" altLang="en-US" sz="1800" dirty="0" smtClean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ต่ำ</a:t>
            </a:r>
            <a:endParaRPr kumimoji="0" lang="en-US" altLang="en-US" sz="18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7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1464</Words>
  <Application>Microsoft Office PowerPoint</Application>
  <PresentationFormat>แบบจอกว้าง</PresentationFormat>
  <Paragraphs>274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9" baseType="lpstr">
      <vt:lpstr>SimSun</vt:lpstr>
      <vt:lpstr>Angsana New</vt:lpstr>
      <vt:lpstr>Arial</vt:lpstr>
      <vt:lpstr>Calibri</vt:lpstr>
      <vt:lpstr>Calibri Light</vt:lpstr>
      <vt:lpstr>Cordia New</vt:lpstr>
      <vt:lpstr>Hind</vt:lpstr>
      <vt:lpstr>Tahoma</vt:lpstr>
      <vt:lpstr>TH SarabunIT๙</vt:lpstr>
      <vt:lpstr>TH SarabunPSK</vt:lpstr>
      <vt:lpstr>Times New Roman</vt:lpstr>
      <vt:lpstr>Wingdings</vt:lpstr>
      <vt:lpstr>ธีมของ Office</vt:lpstr>
      <vt:lpstr>Office Theme</vt:lpstr>
      <vt:lpstr>1_Office Theme</vt:lpstr>
      <vt:lpstr>การประเมินความเสี่ยงการทุจริตและประพฤติมิชอบ</vt:lpstr>
      <vt:lpstr>งานนำเสนอ PowerPoint</vt:lpstr>
      <vt:lpstr>ที่มาความเสี่ยงการทุจริตและประพฤติมิชอบ</vt:lpstr>
      <vt:lpstr>ปัญหา VS. ความเสี่ยง </vt:lpstr>
      <vt:lpstr>การประเมินความเสี่ยงการทุจริตและประพฤติมิชอบ</vt:lpstr>
      <vt:lpstr>งานนำเสนอ PowerPoint</vt:lpstr>
      <vt:lpstr>ตัวอย่างความเสี่ยงการทุจริต กรณีการจัดชื้อจัดจ้าง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การประเมินความเสี่ยงการทุจริตและประพฤติมิชอบ</dc:title>
  <dc:creator>Dell 541-175</dc:creator>
  <cp:lastModifiedBy>Dell 541-175</cp:lastModifiedBy>
  <cp:revision>34</cp:revision>
  <dcterms:created xsi:type="dcterms:W3CDTF">2020-06-25T02:00:22Z</dcterms:created>
  <dcterms:modified xsi:type="dcterms:W3CDTF">2020-06-26T08:33:22Z</dcterms:modified>
</cp:coreProperties>
</file>